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4" r:id="rId2"/>
    <p:sldId id="266" r:id="rId3"/>
    <p:sldId id="305" r:id="rId4"/>
    <p:sldId id="257" r:id="rId5"/>
    <p:sldId id="306" r:id="rId6"/>
    <p:sldId id="303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319" r:id="rId15"/>
    <p:sldId id="317" r:id="rId16"/>
    <p:sldId id="316" r:id="rId17"/>
    <p:sldId id="318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328" r:id="rId26"/>
    <p:sldId id="330" r:id="rId27"/>
    <p:sldId id="335" r:id="rId28"/>
    <p:sldId id="332" r:id="rId29"/>
    <p:sldId id="336" r:id="rId30"/>
    <p:sldId id="337" r:id="rId31"/>
    <p:sldId id="338" r:id="rId32"/>
    <p:sldId id="341" r:id="rId33"/>
    <p:sldId id="339" r:id="rId34"/>
    <p:sldId id="340" r:id="rId35"/>
    <p:sldId id="342" r:id="rId36"/>
    <p:sldId id="343" r:id="rId37"/>
    <p:sldId id="344" r:id="rId38"/>
    <p:sldId id="31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89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200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29A1C-6774-E708-C84E-887BA3D47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4621EB-12BC-98EC-9E83-6AA51AF3EE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BCB33-CE21-C75E-9718-A5E5318A9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C0A6-30D2-47A4-A13A-1046F396A859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28542-9D70-7411-EC9C-C206CAF83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F3A73-EADB-1B01-C6E2-A9F9785AE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35AB7-B873-4142-A4E0-075A912B2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654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FF5E9-5461-5315-432D-BB09A8F2D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C3E666-FB98-99E4-2497-D722866F34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4DA99-DF00-53E6-D7DB-DA77D7CBA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C0A6-30D2-47A4-A13A-1046F396A859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35713-4547-0D79-11C2-AF8CB5DA0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FB70D-E9E6-4DC0-AA93-5D02F805A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35AB7-B873-4142-A4E0-075A912B2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429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4CE753-AA84-1653-8AE9-FCA7E99828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D4F9A5-0971-3DCD-C724-A084120E51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2C8FA-A3B7-490C-D0B3-F1BB74A50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C0A6-30D2-47A4-A13A-1046F396A859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AEEDD-1850-B0BD-9639-160F85E55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5C86D-1CAE-D477-5E71-5DE77C35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35AB7-B873-4142-A4E0-075A912B2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207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1680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9804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334424"/>
            <a:ext cx="4448175" cy="1520824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9563" y="3118775"/>
            <a:ext cx="2927311" cy="308199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5" y="3118776"/>
            <a:ext cx="2926800" cy="308192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D9C5BC-5F16-4DC8-BAA3-30A378B7F5FB}"/>
              </a:ext>
            </a:extLst>
          </p:cNvPr>
          <p:cNvCxnSpPr>
            <a:cxnSpLocks/>
          </p:cNvCxnSpPr>
          <p:nvPr userDrawn="1"/>
        </p:nvCxnSpPr>
        <p:spPr>
          <a:xfrm>
            <a:off x="3452019" y="3106075"/>
            <a:ext cx="0" cy="30947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F0E9B02-FBE7-4B3F-833A-FCDE146B2DAD}"/>
              </a:ext>
            </a:extLst>
          </p:cNvPr>
          <p:cNvSpPr/>
          <p:nvPr userDrawn="1"/>
        </p:nvSpPr>
        <p:spPr>
          <a:xfrm>
            <a:off x="0" y="1405862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04743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92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0F3D3-1806-E057-C947-A89AD3F7E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894D3-AB4E-E184-B2D7-8A190DE04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C6C57-8ACF-5FED-29EA-874BAD6CA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C0A6-30D2-47A4-A13A-1046F396A859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FA382-95ED-5CE1-56D6-C1227B734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34A0A-9EAE-DA5F-4384-A64A9AE53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35AB7-B873-4142-A4E0-075A912B2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585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D27DB-C007-C390-2E88-38AE05275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7E6C60-7CB9-FE77-974D-80A392BC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7F04B-EAB1-0251-0621-95F645D95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C0A6-30D2-47A4-A13A-1046F396A859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29B5F-986E-F15D-FF24-9625D3E37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A2B23-A35E-3FD5-57E1-98D482138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35AB7-B873-4142-A4E0-075A912B2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523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1D9BE-8183-40E2-2EF6-8A9259B22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223A3-7A37-1B74-C429-D93EE5AC42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3C3E9E-0AD6-B0B4-8593-4B539FBE7A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26FCE9-5672-EDB8-ECB4-87F95D337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C0A6-30D2-47A4-A13A-1046F396A859}" type="datetimeFigureOut">
              <a:rPr lang="en-US" smtClean="0"/>
              <a:t>4/12/24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ADCCE-2A64-8835-7766-B67183276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E461DE-C256-A50A-6FB5-EB815E060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35AB7-B873-4142-A4E0-075A912B2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57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E25A7-BBFA-704C-93F4-243F17C2B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E165E-3DB1-3558-491A-E96C29919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B44BFF-8E02-0474-FBA1-2D5E0ABA42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7A1E1B-90CD-BDD2-2D0C-CA3AB2E6CB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5C0B54-66C9-7405-2E4C-47A02ACB85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DE3B1C-292E-4111-2BFB-392B5CD69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C0A6-30D2-47A4-A13A-1046F396A859}" type="datetimeFigureOut">
              <a:rPr lang="en-US" smtClean="0"/>
              <a:t>4/12/24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98F8D6-20AA-D8C7-3B58-629ECDD1C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9CD432-A9EA-9E0C-71AF-3D5EA6544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35AB7-B873-4142-A4E0-075A912B2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256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C9C3B-14BE-721B-3012-050784C05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BB9BF0-E676-312D-7BAA-CADD87989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C0A6-30D2-47A4-A13A-1046F396A859}" type="datetimeFigureOut">
              <a:rPr lang="en-US" smtClean="0"/>
              <a:t>4/12/24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89D481-CE54-840D-91D7-057A1F0F0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F97C2-8A7B-A38D-16B4-7C9645F56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35AB7-B873-4142-A4E0-075A912B2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61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1F8990-DB9F-784A-8D46-D6AB45726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C0A6-30D2-47A4-A13A-1046F396A859}" type="datetimeFigureOut">
              <a:rPr lang="en-US" smtClean="0"/>
              <a:t>4/12/24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F44517-F7E2-F77F-F187-43F5115AE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0BE5A3-5316-BD96-C828-9E0CE7B49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35AB7-B873-4142-A4E0-075A912B2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546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4514-2783-30A8-CBA1-112C44A18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6F984-B22D-0A82-921B-7FAA7BD9F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76DEB9-E3DD-734B-5102-7B86F48D44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D7E4B-F62A-FD47-42FA-06FABA3FE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C0A6-30D2-47A4-A13A-1046F396A859}" type="datetimeFigureOut">
              <a:rPr lang="en-US" smtClean="0"/>
              <a:t>4/12/24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54F7C1-8461-671C-317D-11CB683F6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52BC3-03F1-C11F-1A18-92F841D8B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35AB7-B873-4142-A4E0-075A912B2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800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D8B90-0A27-9367-233A-7E8586DB9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FAE56C-07BD-F8DE-ACB4-32F7644CCA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50B4D5-A4DB-9B98-A719-D16A977B8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7F0836-9C89-18B2-A3FF-175D69BA0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C0A6-30D2-47A4-A13A-1046F396A859}" type="datetimeFigureOut">
              <a:rPr lang="en-US" smtClean="0"/>
              <a:t>4/12/24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43558D-6104-807E-5492-4168BED6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72F1FA-B883-6221-107E-A4904A35C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35AB7-B873-4142-A4E0-075A912B2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83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2A1140-B4E0-E589-646E-ECC134865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5AF95E-04D1-24E3-C7EF-DDC8B8912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CBF0C-4FED-BAC6-84D7-7A360CEA9C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5C0A6-30D2-47A4-A13A-1046F396A859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2F9C1-0C48-B162-90CF-56531ED48E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19BE3-734D-FCCB-5081-A74AB34337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35AB7-B873-4142-A4E0-075A912B2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00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charunisa/chatgpt-sentiment-analysi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group of people dancing with speech bubbles&#10;&#10;Description automatically generated">
            <a:extLst>
              <a:ext uri="{FF2B5EF4-FFF2-40B4-BE49-F238E27FC236}">
                <a16:creationId xmlns:a16="http://schemas.microsoft.com/office/drawing/2014/main" id="{26803848-73D3-F5D2-560D-9DF1ED8D4E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5970" r="14464" b="1"/>
          <a:stretch/>
        </p:blipFill>
        <p:spPr>
          <a:xfrm>
            <a:off x="5321023" y="251055"/>
            <a:ext cx="6499502" cy="5940425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603962"/>
            <a:ext cx="5143060" cy="3267268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latin typeface="Calibri (Headings)"/>
              </a:rPr>
              <a:t>ChatGPT Tweets Sentiment Analysis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FDA4949-1716-40C7-4680-134467565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noProof="0" smtClean="0"/>
              <a:pPr>
                <a:spcAft>
                  <a:spcPts val="600"/>
                </a:spcAft>
              </a:pPr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50508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4" name="Freeform: Shape 113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6" name="Freeform: Shape 115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500" b="1" kern="1200" dirty="0">
                <a:solidFill>
                  <a:schemeClr val="tx1"/>
                </a:solidFill>
                <a:latin typeface="Calibri (Headings)"/>
              </a:rPr>
              <a:t>Remove punctuation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F8690C-8B16-797A-0C91-AB3014B398CB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Calibri "/>
              </a:rPr>
              <a:t>Removing punctuation marks standardizes the text by eliminating non-alphanumeric characters, making it easier to analyze and compare text data accurately.</a:t>
            </a:r>
            <a:endParaRPr lang="en-US" sz="1600" dirty="0">
              <a:latin typeface="Calibri 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7F7451-B743-4C27-90DA-742EEAB02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967" y="1121509"/>
            <a:ext cx="6921940" cy="472422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2640" y="6356350"/>
            <a:ext cx="21244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060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5" name="Rectangle 124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7" name="Freeform: Shape 126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9" name="Freeform: Shape 128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500" b="1" kern="1200" dirty="0">
                <a:solidFill>
                  <a:schemeClr val="tx1"/>
                </a:solidFill>
                <a:latin typeface="Calibri (Headings)"/>
              </a:rPr>
              <a:t>Remove white spaces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F8690C-8B16-797A-0C91-AB3014B398CB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</a:rPr>
              <a:t>Eliminating extra white spaces ensures consistent formatting and tokenization in text data, which is crucial for accurate analysis and interpretation.</a:t>
            </a:r>
            <a:endParaRPr lang="en-US" sz="1700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79FB495-D7DD-ADD8-5779-445CFBEE1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967" y="1043636"/>
            <a:ext cx="6921940" cy="487996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2640" y="6356350"/>
            <a:ext cx="21244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886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8" name="Rectangle 137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0" name="Freeform: Shape 139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2" name="Freeform: Shape 141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500" b="1" kern="1200" dirty="0">
                <a:solidFill>
                  <a:schemeClr val="tx1"/>
                </a:solidFill>
                <a:latin typeface="Calibri (Headings)"/>
              </a:rPr>
              <a:t>Remove Ascii characters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F8690C-8B16-797A-0C91-AB3014B398CB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Removing ASCII characters ensures that text data remains within the desired character encoding, thus preventing data corruption and ensuring data integrity during processing.</a:t>
            </a:r>
            <a:endParaRPr lang="en-US" sz="17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072F3D4-781C-93B1-12B6-DA877AD17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967" y="1381081"/>
            <a:ext cx="6921940" cy="420507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2640" y="6356350"/>
            <a:ext cx="21244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809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4" name="Rectangle 163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6" name="Freeform: Shape 165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8" name="Freeform: Shape 167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500" b="1" kern="1200" dirty="0">
                <a:solidFill>
                  <a:schemeClr val="tx1"/>
                </a:solidFill>
                <a:latin typeface="Calibri (Headings)"/>
              </a:rPr>
              <a:t>Remove </a:t>
            </a:r>
            <a:r>
              <a:rPr lang="en-US" sz="4500" b="1" kern="1200" dirty="0" err="1">
                <a:solidFill>
                  <a:schemeClr val="tx1"/>
                </a:solidFill>
                <a:latin typeface="Calibri (Headings)"/>
              </a:rPr>
              <a:t>Stopwords</a:t>
            </a:r>
            <a:endParaRPr lang="en-US" sz="4500" b="1" kern="1200" dirty="0">
              <a:solidFill>
                <a:schemeClr val="tx1"/>
              </a:solidFill>
              <a:latin typeface="Calibri (Headings)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F8690C-8B16-797A-0C91-AB3014B398CB}"/>
              </a:ext>
            </a:extLst>
          </p:cNvPr>
          <p:cNvSpPr txBox="1"/>
          <p:nvPr/>
        </p:nvSpPr>
        <p:spPr>
          <a:xfrm>
            <a:off x="371094" y="2718053"/>
            <a:ext cx="3629406" cy="35902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Removing stop words from text data focuses analysis on content-rich words, improving the relevance of extracted information and insights.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Here, we have used NLTK(Natural language toolkit) a popular python library for NLP tasks.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We downloaded the set of </a:t>
            </a:r>
            <a:r>
              <a:rPr lang="en-US" sz="1700" dirty="0" err="1"/>
              <a:t>stopwords</a:t>
            </a:r>
            <a:r>
              <a:rPr lang="en-US" sz="1700" dirty="0"/>
              <a:t> for </a:t>
            </a:r>
            <a:r>
              <a:rPr lang="en-US" sz="1700" dirty="0" err="1"/>
              <a:t>english</a:t>
            </a:r>
            <a:r>
              <a:rPr lang="en-US" sz="1700" dirty="0"/>
              <a:t> language, because during analysis its important that we are working with standardized and widely accepted stop words in English.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0" i="0" dirty="0">
              <a:effectLst/>
            </a:endParaRP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2C220D5-C965-8462-4995-8186C9CDB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083" y="843533"/>
            <a:ext cx="6879707" cy="52801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2640" y="6356350"/>
            <a:ext cx="21244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146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4" name="Rectangle 163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6" name="Freeform: Shape 165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8" name="Freeform: Shape 167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500" b="1" kern="1200" dirty="0">
                <a:solidFill>
                  <a:schemeClr val="tx1"/>
                </a:solidFill>
                <a:latin typeface="Calibri (Headings)"/>
              </a:rPr>
              <a:t>Remove </a:t>
            </a:r>
            <a:r>
              <a:rPr lang="en-US" sz="4500" b="1" dirty="0">
                <a:latin typeface="Calibri (Headings)"/>
              </a:rPr>
              <a:t>Duplicates</a:t>
            </a:r>
            <a:endParaRPr lang="en-US" sz="4500" b="1" kern="1200" dirty="0">
              <a:solidFill>
                <a:schemeClr val="tx1"/>
              </a:solidFill>
              <a:latin typeface="Calibri (Headings)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F8690C-8B16-797A-0C91-AB3014B398CB}"/>
              </a:ext>
            </a:extLst>
          </p:cNvPr>
          <p:cNvSpPr txBox="1"/>
          <p:nvPr/>
        </p:nvSpPr>
        <p:spPr>
          <a:xfrm>
            <a:off x="371094" y="2718053"/>
            <a:ext cx="3629406" cy="35902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Removing duplicates to ensure </a:t>
            </a:r>
            <a:r>
              <a:rPr lang="en-US" sz="1700" dirty="0"/>
              <a:t>it accurate analysis is done.</a:t>
            </a:r>
            <a:endParaRPr lang="en-US" sz="1700" b="0" i="0" dirty="0">
              <a:effectLst/>
            </a:endParaRP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2640" y="6356350"/>
            <a:ext cx="21244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5C24E0-FB0D-1F69-4812-0373DCC3E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015" y="487092"/>
            <a:ext cx="6677074" cy="581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066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ctangle 18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2E3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Dataset with Sentiment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6DE1935-0CEE-5B74-2040-D4A62731A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420" y="239561"/>
            <a:ext cx="7855936" cy="60687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F8690C-8B16-797A-0C91-AB3014B398CB}"/>
              </a:ext>
            </a:extLst>
          </p:cNvPr>
          <p:cNvSpPr txBox="1"/>
          <p:nvPr/>
        </p:nvSpPr>
        <p:spPr>
          <a:xfrm>
            <a:off x="371094" y="2718053"/>
            <a:ext cx="3629406" cy="35902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737403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ectangle 176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COUNT PLOT OF TWEETS SENTIMENTS </a:t>
            </a:r>
          </a:p>
        </p:txBody>
      </p:sp>
      <p:pic>
        <p:nvPicPr>
          <p:cNvPr id="5" name="Picture 4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B9967E77-29AF-43BB-0779-0F52F34E8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514" y="583580"/>
            <a:ext cx="7613161" cy="56908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F8690C-8B16-797A-0C91-AB3014B398CB}"/>
              </a:ext>
            </a:extLst>
          </p:cNvPr>
          <p:cNvSpPr txBox="1"/>
          <p:nvPr/>
        </p:nvSpPr>
        <p:spPr>
          <a:xfrm>
            <a:off x="371094" y="2718053"/>
            <a:ext cx="3629406" cy="35902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656801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7" name="Rectangle 176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8" y="2023110"/>
            <a:ext cx="2722705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Finding Sentiment and Scores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250715A-6F45-FBC0-BB18-1DD50EAF3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114" y="858525"/>
            <a:ext cx="5680552" cy="5211906"/>
          </a:xfrm>
          <a:prstGeom prst="rect">
            <a:avLst/>
          </a:prstGeom>
        </p:spPr>
      </p:pic>
      <p:sp>
        <p:nvSpPr>
          <p:cNvPr id="183" name="Rectangle 182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492240"/>
            <a:ext cx="312693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F8690C-8B16-797A-0C91-AB3014B398CB}"/>
              </a:ext>
            </a:extLst>
          </p:cNvPr>
          <p:cNvSpPr txBox="1"/>
          <p:nvPr/>
        </p:nvSpPr>
        <p:spPr>
          <a:xfrm>
            <a:off x="371094" y="2718053"/>
            <a:ext cx="3629406" cy="35902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29098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8" name="Rectangle 187">
            <a:extLst>
              <a:ext uri="{FF2B5EF4-FFF2-40B4-BE49-F238E27FC236}">
                <a16:creationId xmlns:a16="http://schemas.microsoft.com/office/drawing/2014/main" id="{65C9D962-F904-4553-A140-500CF3EFC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02FE0FA2-B10C-4B9F-B9CC-E5D9AD400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314048">
            <a:off x="-271537" y="-884980"/>
            <a:ext cx="12642772" cy="6248341"/>
          </a:xfrm>
          <a:custGeom>
            <a:avLst/>
            <a:gdLst>
              <a:gd name="connsiteX0" fmla="*/ 12642772 w 12642772"/>
              <a:gd name="connsiteY0" fmla="*/ 4432052 h 6248341"/>
              <a:gd name="connsiteX1" fmla="*/ 586822 w 12642772"/>
              <a:gd name="connsiteY1" fmla="*/ 6248341 h 6248341"/>
              <a:gd name="connsiteX2" fmla="*/ 0 w 12642772"/>
              <a:gd name="connsiteY2" fmla="*/ 2394542 h 6248341"/>
              <a:gd name="connsiteX3" fmla="*/ 52893 w 12642772"/>
              <a:gd name="connsiteY3" fmla="*/ 2306669 h 6248341"/>
              <a:gd name="connsiteX4" fmla="*/ 131535 w 12642772"/>
              <a:gd name="connsiteY4" fmla="*/ 2293621 h 6248341"/>
              <a:gd name="connsiteX5" fmla="*/ 244153 w 12642772"/>
              <a:gd name="connsiteY5" fmla="*/ 2272261 h 6248341"/>
              <a:gd name="connsiteX6" fmla="*/ 324401 w 12642772"/>
              <a:gd name="connsiteY6" fmla="*/ 2233208 h 6248341"/>
              <a:gd name="connsiteX7" fmla="*/ 463569 w 12642772"/>
              <a:gd name="connsiteY7" fmla="*/ 2158308 h 6248341"/>
              <a:gd name="connsiteX8" fmla="*/ 582537 w 12642772"/>
              <a:gd name="connsiteY8" fmla="*/ 2095961 h 6248341"/>
              <a:gd name="connsiteX9" fmla="*/ 638937 w 12642772"/>
              <a:gd name="connsiteY9" fmla="*/ 2008169 h 6248341"/>
              <a:gd name="connsiteX10" fmla="*/ 749855 w 12642772"/>
              <a:gd name="connsiteY10" fmla="*/ 1936088 h 6248341"/>
              <a:gd name="connsiteX11" fmla="*/ 856553 w 12642772"/>
              <a:gd name="connsiteY11" fmla="*/ 1892728 h 6248341"/>
              <a:gd name="connsiteX12" fmla="*/ 939338 w 12642772"/>
              <a:gd name="connsiteY12" fmla="*/ 1863906 h 6248341"/>
              <a:gd name="connsiteX13" fmla="*/ 987836 w 12642772"/>
              <a:gd name="connsiteY13" fmla="*/ 1848470 h 6248341"/>
              <a:gd name="connsiteX14" fmla="*/ 1086094 w 12642772"/>
              <a:gd name="connsiteY14" fmla="*/ 1834336 h 6248341"/>
              <a:gd name="connsiteX15" fmla="*/ 1155607 w 12642772"/>
              <a:gd name="connsiteY15" fmla="*/ 1814299 h 6248341"/>
              <a:gd name="connsiteX16" fmla="*/ 1219621 w 12642772"/>
              <a:gd name="connsiteY16" fmla="*/ 1774472 h 6248341"/>
              <a:gd name="connsiteX17" fmla="*/ 1275113 w 12642772"/>
              <a:gd name="connsiteY17" fmla="*/ 1734756 h 6248341"/>
              <a:gd name="connsiteX18" fmla="*/ 1337800 w 12642772"/>
              <a:gd name="connsiteY18" fmla="*/ 1684579 h 6248341"/>
              <a:gd name="connsiteX19" fmla="*/ 1526287 w 12642772"/>
              <a:gd name="connsiteY19" fmla="*/ 1602057 h 6248341"/>
              <a:gd name="connsiteX20" fmla="*/ 1579126 w 12642772"/>
              <a:gd name="connsiteY20" fmla="*/ 1559561 h 6248341"/>
              <a:gd name="connsiteX21" fmla="*/ 1651242 w 12642772"/>
              <a:gd name="connsiteY21" fmla="*/ 1546569 h 6248341"/>
              <a:gd name="connsiteX22" fmla="*/ 1712038 w 12642772"/>
              <a:gd name="connsiteY22" fmla="*/ 1533432 h 6248341"/>
              <a:gd name="connsiteX23" fmla="*/ 1758402 w 12642772"/>
              <a:gd name="connsiteY23" fmla="*/ 1525816 h 6248341"/>
              <a:gd name="connsiteX24" fmla="*/ 1831776 w 12642772"/>
              <a:gd name="connsiteY24" fmla="*/ 1504679 h 6248341"/>
              <a:gd name="connsiteX25" fmla="*/ 1963032 w 12642772"/>
              <a:gd name="connsiteY25" fmla="*/ 1472999 h 6248341"/>
              <a:gd name="connsiteX26" fmla="*/ 2006520 w 12642772"/>
              <a:gd name="connsiteY26" fmla="*/ 1464281 h 6248341"/>
              <a:gd name="connsiteX27" fmla="*/ 2049195 w 12642772"/>
              <a:gd name="connsiteY27" fmla="*/ 1459572 h 6248341"/>
              <a:gd name="connsiteX28" fmla="*/ 2125117 w 12642772"/>
              <a:gd name="connsiteY28" fmla="*/ 1432093 h 6248341"/>
              <a:gd name="connsiteX29" fmla="*/ 2234987 w 12642772"/>
              <a:gd name="connsiteY29" fmla="*/ 1408543 h 6248341"/>
              <a:gd name="connsiteX30" fmla="*/ 2349979 w 12642772"/>
              <a:gd name="connsiteY30" fmla="*/ 1370325 h 6248341"/>
              <a:gd name="connsiteX31" fmla="*/ 2490342 w 12642772"/>
              <a:gd name="connsiteY31" fmla="*/ 1337371 h 6248341"/>
              <a:gd name="connsiteX32" fmla="*/ 2721983 w 12642772"/>
              <a:gd name="connsiteY32" fmla="*/ 1255221 h 6248341"/>
              <a:gd name="connsiteX33" fmla="*/ 2740778 w 12642772"/>
              <a:gd name="connsiteY33" fmla="*/ 1232389 h 6248341"/>
              <a:gd name="connsiteX34" fmla="*/ 2772006 w 12642772"/>
              <a:gd name="connsiteY34" fmla="*/ 1218123 h 6248341"/>
              <a:gd name="connsiteX35" fmla="*/ 2850754 w 12642772"/>
              <a:gd name="connsiteY35" fmla="*/ 1180094 h 6248341"/>
              <a:gd name="connsiteX36" fmla="*/ 2872381 w 12642772"/>
              <a:gd name="connsiteY36" fmla="*/ 1159349 h 6248341"/>
              <a:gd name="connsiteX37" fmla="*/ 2877664 w 12642772"/>
              <a:gd name="connsiteY37" fmla="*/ 1153429 h 6248341"/>
              <a:gd name="connsiteX38" fmla="*/ 2898982 w 12642772"/>
              <a:gd name="connsiteY38" fmla="*/ 1143332 h 6248341"/>
              <a:gd name="connsiteX39" fmla="*/ 2900154 w 12642772"/>
              <a:gd name="connsiteY39" fmla="*/ 1144257 h 6248341"/>
              <a:gd name="connsiteX40" fmla="*/ 2913224 w 12642772"/>
              <a:gd name="connsiteY40" fmla="*/ 1144530 h 6248341"/>
              <a:gd name="connsiteX41" fmla="*/ 2936660 w 12642772"/>
              <a:gd name="connsiteY41" fmla="*/ 1142412 h 6248341"/>
              <a:gd name="connsiteX42" fmla="*/ 2997572 w 12642772"/>
              <a:gd name="connsiteY42" fmla="*/ 1141831 h 6248341"/>
              <a:gd name="connsiteX43" fmla="*/ 3044472 w 12642772"/>
              <a:gd name="connsiteY43" fmla="*/ 1131369 h 6248341"/>
              <a:gd name="connsiteX44" fmla="*/ 3044790 w 12642772"/>
              <a:gd name="connsiteY44" fmla="*/ 1131569 h 6248341"/>
              <a:gd name="connsiteX45" fmla="*/ 3053469 w 12642772"/>
              <a:gd name="connsiteY45" fmla="*/ 1129009 h 6248341"/>
              <a:gd name="connsiteX46" fmla="*/ 3058924 w 12642772"/>
              <a:gd name="connsiteY46" fmla="*/ 1126056 h 6248341"/>
              <a:gd name="connsiteX47" fmla="*/ 3074299 w 12642772"/>
              <a:gd name="connsiteY47" fmla="*/ 1120405 h 6248341"/>
              <a:gd name="connsiteX48" fmla="*/ 3080657 w 12642772"/>
              <a:gd name="connsiteY48" fmla="*/ 1120171 h 6248341"/>
              <a:gd name="connsiteX49" fmla="*/ 3085901 w 12642772"/>
              <a:gd name="connsiteY49" fmla="*/ 1121681 h 6248341"/>
              <a:gd name="connsiteX50" fmla="*/ 3109448 w 12642772"/>
              <a:gd name="connsiteY50" fmla="*/ 1097576 h 6248341"/>
              <a:gd name="connsiteX51" fmla="*/ 3120280 w 12642772"/>
              <a:gd name="connsiteY51" fmla="*/ 1092673 h 6248341"/>
              <a:gd name="connsiteX52" fmla="*/ 3151969 w 12642772"/>
              <a:gd name="connsiteY52" fmla="*/ 1093148 h 6248341"/>
              <a:gd name="connsiteX53" fmla="*/ 3156202 w 12642772"/>
              <a:gd name="connsiteY53" fmla="*/ 1091941 h 6248341"/>
              <a:gd name="connsiteX54" fmla="*/ 3218578 w 12642772"/>
              <a:gd name="connsiteY54" fmla="*/ 1084695 h 6248341"/>
              <a:gd name="connsiteX55" fmla="*/ 3291572 w 12642772"/>
              <a:gd name="connsiteY55" fmla="*/ 1074108 h 6248341"/>
              <a:gd name="connsiteX56" fmla="*/ 3335322 w 12642772"/>
              <a:gd name="connsiteY56" fmla="*/ 1065344 h 6248341"/>
              <a:gd name="connsiteX57" fmla="*/ 3444471 w 12642772"/>
              <a:gd name="connsiteY57" fmla="*/ 1040037 h 6248341"/>
              <a:gd name="connsiteX58" fmla="*/ 3516736 w 12642772"/>
              <a:gd name="connsiteY58" fmla="*/ 1044495 h 6248341"/>
              <a:gd name="connsiteX59" fmla="*/ 3529913 w 12642772"/>
              <a:gd name="connsiteY59" fmla="*/ 1036395 h 6248341"/>
              <a:gd name="connsiteX60" fmla="*/ 3534215 w 12642772"/>
              <a:gd name="connsiteY60" fmla="*/ 1032644 h 6248341"/>
              <a:gd name="connsiteX61" fmla="*/ 3541901 w 12642772"/>
              <a:gd name="connsiteY61" fmla="*/ 1028655 h 6248341"/>
              <a:gd name="connsiteX62" fmla="*/ 3542297 w 12642772"/>
              <a:gd name="connsiteY62" fmla="*/ 1028781 h 6248341"/>
              <a:gd name="connsiteX63" fmla="*/ 3549091 w 12642772"/>
              <a:gd name="connsiteY63" fmla="*/ 1024603 h 6248341"/>
              <a:gd name="connsiteX64" fmla="*/ 3668564 w 12642772"/>
              <a:gd name="connsiteY64" fmla="*/ 992085 h 6248341"/>
              <a:gd name="connsiteX65" fmla="*/ 3681760 w 12642772"/>
              <a:gd name="connsiteY65" fmla="*/ 989897 h 6248341"/>
              <a:gd name="connsiteX66" fmla="*/ 3683298 w 12642772"/>
              <a:gd name="connsiteY66" fmla="*/ 990533 h 6248341"/>
              <a:gd name="connsiteX67" fmla="*/ 3701238 w 12642772"/>
              <a:gd name="connsiteY67" fmla="*/ 978370 h 6248341"/>
              <a:gd name="connsiteX68" fmla="*/ 3727029 w 12642772"/>
              <a:gd name="connsiteY68" fmla="*/ 982634 h 6248341"/>
              <a:gd name="connsiteX69" fmla="*/ 3827462 w 12642772"/>
              <a:gd name="connsiteY69" fmla="*/ 983777 h 6248341"/>
              <a:gd name="connsiteX70" fmla="*/ 3939255 w 12642772"/>
              <a:gd name="connsiteY70" fmla="*/ 962526 h 6248341"/>
              <a:gd name="connsiteX71" fmla="*/ 3976764 w 12642772"/>
              <a:gd name="connsiteY71" fmla="*/ 943975 h 6248341"/>
              <a:gd name="connsiteX72" fmla="*/ 4039745 w 12642772"/>
              <a:gd name="connsiteY72" fmla="*/ 913576 h 6248341"/>
              <a:gd name="connsiteX73" fmla="*/ 4081478 w 12642772"/>
              <a:gd name="connsiteY73" fmla="*/ 863744 h 6248341"/>
              <a:gd name="connsiteX74" fmla="*/ 4136255 w 12642772"/>
              <a:gd name="connsiteY74" fmla="*/ 849070 h 6248341"/>
              <a:gd name="connsiteX75" fmla="*/ 4155885 w 12642772"/>
              <a:gd name="connsiteY75" fmla="*/ 880724 h 6248341"/>
              <a:gd name="connsiteX76" fmla="*/ 4212239 w 12642772"/>
              <a:gd name="connsiteY76" fmla="*/ 853648 h 6248341"/>
              <a:gd name="connsiteX77" fmla="*/ 4296968 w 12642772"/>
              <a:gd name="connsiteY77" fmla="*/ 808725 h 6248341"/>
              <a:gd name="connsiteX78" fmla="*/ 4347619 w 12642772"/>
              <a:gd name="connsiteY78" fmla="*/ 791871 h 6248341"/>
              <a:gd name="connsiteX79" fmla="*/ 4484035 w 12642772"/>
              <a:gd name="connsiteY79" fmla="*/ 736001 h 6248341"/>
              <a:gd name="connsiteX80" fmla="*/ 4619194 w 12642772"/>
              <a:gd name="connsiteY80" fmla="*/ 672546 h 6248341"/>
              <a:gd name="connsiteX81" fmla="*/ 4648276 w 12642772"/>
              <a:gd name="connsiteY81" fmla="*/ 677255 h 6248341"/>
              <a:gd name="connsiteX82" fmla="*/ 4658535 w 12642772"/>
              <a:gd name="connsiteY82" fmla="*/ 658404 h 6248341"/>
              <a:gd name="connsiteX83" fmla="*/ 4684435 w 12642772"/>
              <a:gd name="connsiteY83" fmla="*/ 658040 h 6248341"/>
              <a:gd name="connsiteX84" fmla="*/ 4685966 w 12642772"/>
              <a:gd name="connsiteY84" fmla="*/ 659300 h 6248341"/>
              <a:gd name="connsiteX85" fmla="*/ 4773323 w 12642772"/>
              <a:gd name="connsiteY85" fmla="*/ 620033 h 6248341"/>
              <a:gd name="connsiteX86" fmla="*/ 4789881 w 12642772"/>
              <a:gd name="connsiteY86" fmla="*/ 612833 h 6248341"/>
              <a:gd name="connsiteX87" fmla="*/ 4793116 w 12642772"/>
              <a:gd name="connsiteY87" fmla="*/ 606807 h 6248341"/>
              <a:gd name="connsiteX88" fmla="*/ 4818294 w 12642772"/>
              <a:gd name="connsiteY88" fmla="*/ 598208 h 6248341"/>
              <a:gd name="connsiteX89" fmla="*/ 4889379 w 12642772"/>
              <a:gd name="connsiteY89" fmla="*/ 574856 h 6248341"/>
              <a:gd name="connsiteX90" fmla="*/ 4967000 w 12642772"/>
              <a:gd name="connsiteY90" fmla="*/ 563548 h 6248341"/>
              <a:gd name="connsiteX91" fmla="*/ 5011397 w 12642772"/>
              <a:gd name="connsiteY91" fmla="*/ 546508 h 6248341"/>
              <a:gd name="connsiteX92" fmla="*/ 5017511 w 12642772"/>
              <a:gd name="connsiteY92" fmla="*/ 542737 h 6248341"/>
              <a:gd name="connsiteX93" fmla="*/ 5022951 w 12642772"/>
              <a:gd name="connsiteY93" fmla="*/ 543578 h 6248341"/>
              <a:gd name="connsiteX94" fmla="*/ 5028686 w 12642772"/>
              <a:gd name="connsiteY94" fmla="*/ 550797 h 6248341"/>
              <a:gd name="connsiteX95" fmla="*/ 5055222 w 12642772"/>
              <a:gd name="connsiteY95" fmla="*/ 551685 h 6248341"/>
              <a:gd name="connsiteX96" fmla="*/ 5058043 w 12642772"/>
              <a:gd name="connsiteY96" fmla="*/ 549365 h 6248341"/>
              <a:gd name="connsiteX97" fmla="*/ 5080769 w 12642772"/>
              <a:gd name="connsiteY97" fmla="*/ 559110 h 6248341"/>
              <a:gd name="connsiteX98" fmla="*/ 5100831 w 12642772"/>
              <a:gd name="connsiteY98" fmla="*/ 578170 h 6248341"/>
              <a:gd name="connsiteX99" fmla="*/ 5323302 w 12642772"/>
              <a:gd name="connsiteY99" fmla="*/ 551607 h 6248341"/>
              <a:gd name="connsiteX100" fmla="*/ 5524173 w 12642772"/>
              <a:gd name="connsiteY100" fmla="*/ 623428 h 6248341"/>
              <a:gd name="connsiteX101" fmla="*/ 5644692 w 12642772"/>
              <a:gd name="connsiteY101" fmla="*/ 606574 h 6248341"/>
              <a:gd name="connsiteX102" fmla="*/ 5984259 w 12642772"/>
              <a:gd name="connsiteY102" fmla="*/ 559264 h 6248341"/>
              <a:gd name="connsiteX103" fmla="*/ 6059790 w 12642772"/>
              <a:gd name="connsiteY103" fmla="*/ 538457 h 6248341"/>
              <a:gd name="connsiteX104" fmla="*/ 6130495 w 12642772"/>
              <a:gd name="connsiteY104" fmla="*/ 565308 h 6248341"/>
              <a:gd name="connsiteX105" fmla="*/ 6157089 w 12642772"/>
              <a:gd name="connsiteY105" fmla="*/ 547229 h 6248341"/>
              <a:gd name="connsiteX106" fmla="*/ 6161628 w 12642772"/>
              <a:gd name="connsiteY106" fmla="*/ 543616 h 6248341"/>
              <a:gd name="connsiteX107" fmla="*/ 6180804 w 12642772"/>
              <a:gd name="connsiteY107" fmla="*/ 539939 h 6248341"/>
              <a:gd name="connsiteX108" fmla="*/ 6184951 w 12642772"/>
              <a:gd name="connsiteY108" fmla="*/ 525424 h 6248341"/>
              <a:gd name="connsiteX109" fmla="*/ 6212909 w 12642772"/>
              <a:gd name="connsiteY109" fmla="*/ 510232 h 6248341"/>
              <a:gd name="connsiteX110" fmla="*/ 6248556 w 12642772"/>
              <a:gd name="connsiteY110" fmla="*/ 507226 h 6248341"/>
              <a:gd name="connsiteX111" fmla="*/ 6419167 w 12642772"/>
              <a:gd name="connsiteY111" fmla="*/ 508015 h 6248341"/>
              <a:gd name="connsiteX112" fmla="*/ 6520553 w 12642772"/>
              <a:gd name="connsiteY112" fmla="*/ 499890 h 6248341"/>
              <a:gd name="connsiteX113" fmla="*/ 6557985 w 12642772"/>
              <a:gd name="connsiteY113" fmla="*/ 483298 h 6248341"/>
              <a:gd name="connsiteX114" fmla="*/ 6610986 w 12642772"/>
              <a:gd name="connsiteY114" fmla="*/ 469207 h 6248341"/>
              <a:gd name="connsiteX115" fmla="*/ 6703685 w 12642772"/>
              <a:gd name="connsiteY115" fmla="*/ 433885 h 6248341"/>
              <a:gd name="connsiteX116" fmla="*/ 6829686 w 12642772"/>
              <a:gd name="connsiteY116" fmla="*/ 404609 h 6248341"/>
              <a:gd name="connsiteX117" fmla="*/ 6926071 w 12642772"/>
              <a:gd name="connsiteY117" fmla="*/ 440952 h 6248341"/>
              <a:gd name="connsiteX118" fmla="*/ 6933459 w 12642772"/>
              <a:gd name="connsiteY118" fmla="*/ 430117 h 6248341"/>
              <a:gd name="connsiteX119" fmla="*/ 6997730 w 12642772"/>
              <a:gd name="connsiteY119" fmla="*/ 427075 h 6248341"/>
              <a:gd name="connsiteX120" fmla="*/ 7228068 w 12642772"/>
              <a:gd name="connsiteY120" fmla="*/ 485987 h 6248341"/>
              <a:gd name="connsiteX121" fmla="*/ 7353524 w 12642772"/>
              <a:gd name="connsiteY121" fmla="*/ 478122 h 6248341"/>
              <a:gd name="connsiteX122" fmla="*/ 7397216 w 12642772"/>
              <a:gd name="connsiteY122" fmla="*/ 464113 h 6248341"/>
              <a:gd name="connsiteX123" fmla="*/ 7470470 w 12642772"/>
              <a:gd name="connsiteY123" fmla="*/ 441338 h 6248341"/>
              <a:gd name="connsiteX124" fmla="*/ 7523162 w 12642772"/>
              <a:gd name="connsiteY124" fmla="*/ 396692 h 6248341"/>
              <a:gd name="connsiteX125" fmla="*/ 7585229 w 12642772"/>
              <a:gd name="connsiteY125" fmla="*/ 388596 h 6248341"/>
              <a:gd name="connsiteX126" fmla="*/ 7602312 w 12642772"/>
              <a:gd name="connsiteY126" fmla="*/ 422441 h 6248341"/>
              <a:gd name="connsiteX127" fmla="*/ 7667842 w 12642772"/>
              <a:gd name="connsiteY127" fmla="*/ 402184 h 6248341"/>
              <a:gd name="connsiteX128" fmla="*/ 7766955 w 12642772"/>
              <a:gd name="connsiteY128" fmla="*/ 367538 h 6248341"/>
              <a:gd name="connsiteX129" fmla="*/ 7824808 w 12642772"/>
              <a:gd name="connsiteY129" fmla="*/ 356782 h 6248341"/>
              <a:gd name="connsiteX130" fmla="*/ 7982082 w 12642772"/>
              <a:gd name="connsiteY130" fmla="*/ 317381 h 6248341"/>
              <a:gd name="connsiteX131" fmla="*/ 8139042 w 12642772"/>
              <a:gd name="connsiteY131" fmla="*/ 270278 h 6248341"/>
              <a:gd name="connsiteX132" fmla="*/ 8188479 w 12642772"/>
              <a:gd name="connsiteY132" fmla="*/ 250893 h 6248341"/>
              <a:gd name="connsiteX133" fmla="*/ 8197460 w 12642772"/>
              <a:gd name="connsiteY133" fmla="*/ 227412 h 6248341"/>
              <a:gd name="connsiteX134" fmla="*/ 8236543 w 12642772"/>
              <a:gd name="connsiteY134" fmla="*/ 231896 h 6248341"/>
              <a:gd name="connsiteX135" fmla="*/ 8288656 w 12642772"/>
              <a:gd name="connsiteY135" fmla="*/ 233518 h 6248341"/>
              <a:gd name="connsiteX136" fmla="*/ 8365194 w 12642772"/>
              <a:gd name="connsiteY136" fmla="*/ 255354 h 6248341"/>
              <a:gd name="connsiteX137" fmla="*/ 8371093 w 12642772"/>
              <a:gd name="connsiteY137" fmla="*/ 253056 h 6248341"/>
              <a:gd name="connsiteX138" fmla="*/ 8380079 w 12642772"/>
              <a:gd name="connsiteY138" fmla="*/ 251533 h 6248341"/>
              <a:gd name="connsiteX139" fmla="*/ 8380352 w 12642772"/>
              <a:gd name="connsiteY139" fmla="*/ 251771 h 6248341"/>
              <a:gd name="connsiteX140" fmla="*/ 8388670 w 12642772"/>
              <a:gd name="connsiteY140" fmla="*/ 249803 h 6248341"/>
              <a:gd name="connsiteX141" fmla="*/ 8439400 w 12642772"/>
              <a:gd name="connsiteY141" fmla="*/ 252189 h 6248341"/>
              <a:gd name="connsiteX142" fmla="*/ 8502127 w 12642772"/>
              <a:gd name="connsiteY142" fmla="*/ 246524 h 6248341"/>
              <a:gd name="connsiteX143" fmla="*/ 8575600 w 12642772"/>
              <a:gd name="connsiteY143" fmla="*/ 247912 h 6248341"/>
              <a:gd name="connsiteX144" fmla="*/ 8609423 w 12642772"/>
              <a:gd name="connsiteY144" fmla="*/ 225288 h 6248341"/>
              <a:gd name="connsiteX145" fmla="*/ 8628794 w 12642772"/>
              <a:gd name="connsiteY145" fmla="*/ 220632 h 6248341"/>
              <a:gd name="connsiteX146" fmla="*/ 8631243 w 12642772"/>
              <a:gd name="connsiteY146" fmla="*/ 221270 h 6248341"/>
              <a:gd name="connsiteX147" fmla="*/ 8708752 w 12642772"/>
              <a:gd name="connsiteY147" fmla="*/ 203517 h 6248341"/>
              <a:gd name="connsiteX148" fmla="*/ 8825952 w 12642772"/>
              <a:gd name="connsiteY148" fmla="*/ 177822 h 6248341"/>
              <a:gd name="connsiteX149" fmla="*/ 8862166 w 12642772"/>
              <a:gd name="connsiteY149" fmla="*/ 170735 h 6248341"/>
              <a:gd name="connsiteX150" fmla="*/ 8884490 w 12642772"/>
              <a:gd name="connsiteY150" fmla="*/ 165616 h 6248341"/>
              <a:gd name="connsiteX151" fmla="*/ 8918298 w 12642772"/>
              <a:gd name="connsiteY151" fmla="*/ 194546 h 6248341"/>
              <a:gd name="connsiteX152" fmla="*/ 8948572 w 12642772"/>
              <a:gd name="connsiteY152" fmla="*/ 207940 h 6248341"/>
              <a:gd name="connsiteX153" fmla="*/ 9104724 w 12642772"/>
              <a:gd name="connsiteY153" fmla="*/ 178319 h 6248341"/>
              <a:gd name="connsiteX154" fmla="*/ 9198328 w 12642772"/>
              <a:gd name="connsiteY154" fmla="*/ 159122 h 6248341"/>
              <a:gd name="connsiteX155" fmla="*/ 9339412 w 12642772"/>
              <a:gd name="connsiteY155" fmla="*/ 203422 h 6248341"/>
              <a:gd name="connsiteX156" fmla="*/ 9409165 w 12642772"/>
              <a:gd name="connsiteY156" fmla="*/ 216989 h 6248341"/>
              <a:gd name="connsiteX157" fmla="*/ 9516379 w 12642772"/>
              <a:gd name="connsiteY157" fmla="*/ 220757 h 6248341"/>
              <a:gd name="connsiteX158" fmla="*/ 9615958 w 12642772"/>
              <a:gd name="connsiteY158" fmla="*/ 196389 h 6248341"/>
              <a:gd name="connsiteX159" fmla="*/ 9860346 w 12642772"/>
              <a:gd name="connsiteY159" fmla="*/ 177067 h 6248341"/>
              <a:gd name="connsiteX160" fmla="*/ 10071193 w 12642772"/>
              <a:gd name="connsiteY160" fmla="*/ 142345 h 6248341"/>
              <a:gd name="connsiteX161" fmla="*/ 10270876 w 12642772"/>
              <a:gd name="connsiteY161" fmla="*/ 164464 h 6248341"/>
              <a:gd name="connsiteX162" fmla="*/ 10338607 w 12642772"/>
              <a:gd name="connsiteY162" fmla="*/ 202846 h 6248341"/>
              <a:gd name="connsiteX163" fmla="*/ 10370927 w 12642772"/>
              <a:gd name="connsiteY163" fmla="*/ 198630 h 6248341"/>
              <a:gd name="connsiteX164" fmla="*/ 10423650 w 12642772"/>
              <a:gd name="connsiteY164" fmla="*/ 187033 h 6248341"/>
              <a:gd name="connsiteX165" fmla="*/ 10507238 w 12642772"/>
              <a:gd name="connsiteY165" fmla="*/ 199359 h 6248341"/>
              <a:gd name="connsiteX166" fmla="*/ 10712234 w 12642772"/>
              <a:gd name="connsiteY166" fmla="*/ 202150 h 6248341"/>
              <a:gd name="connsiteX167" fmla="*/ 10955598 w 12642772"/>
              <a:gd name="connsiteY167" fmla="*/ 236823 h 6248341"/>
              <a:gd name="connsiteX168" fmla="*/ 11210395 w 12642772"/>
              <a:gd name="connsiteY168" fmla="*/ 197924 h 6248341"/>
              <a:gd name="connsiteX169" fmla="*/ 11355556 w 12642772"/>
              <a:gd name="connsiteY169" fmla="*/ 131371 h 6248341"/>
              <a:gd name="connsiteX170" fmla="*/ 11531644 w 12642772"/>
              <a:gd name="connsiteY170" fmla="*/ 99364 h 6248341"/>
              <a:gd name="connsiteX171" fmla="*/ 11719114 w 12642772"/>
              <a:gd name="connsiteY171" fmla="*/ 62439 h 6248341"/>
              <a:gd name="connsiteX172" fmla="*/ 11814686 w 12642772"/>
              <a:gd name="connsiteY172" fmla="*/ 38458 h 6248341"/>
              <a:gd name="connsiteX173" fmla="*/ 11865687 w 12642772"/>
              <a:gd name="connsiteY173" fmla="*/ 10088 h 6248341"/>
              <a:gd name="connsiteX174" fmla="*/ 11957454 w 12642772"/>
              <a:gd name="connsiteY174" fmla="*/ 4020 h 6248341"/>
              <a:gd name="connsiteX175" fmla="*/ 11975060 w 12642772"/>
              <a:gd name="connsiteY175" fmla="*/ 0 h 6248341"/>
              <a:gd name="connsiteX176" fmla="*/ 12006839 w 12642772"/>
              <a:gd name="connsiteY176" fmla="*/ 210943 h 6248341"/>
              <a:gd name="connsiteX177" fmla="*/ 12642772 w 12642772"/>
              <a:gd name="connsiteY177" fmla="*/ 4432052 h 62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12642772" h="6248341">
                <a:moveTo>
                  <a:pt x="12642772" y="4432052"/>
                </a:moveTo>
                <a:lnTo>
                  <a:pt x="586822" y="6248341"/>
                </a:lnTo>
                <a:cubicBezTo>
                  <a:pt x="413471" y="5111477"/>
                  <a:pt x="173350" y="3531407"/>
                  <a:pt x="0" y="2394542"/>
                </a:cubicBezTo>
                <a:lnTo>
                  <a:pt x="52893" y="2306669"/>
                </a:lnTo>
                <a:cubicBezTo>
                  <a:pt x="67266" y="2306793"/>
                  <a:pt x="118504" y="2297204"/>
                  <a:pt x="131535" y="2293621"/>
                </a:cubicBezTo>
                <a:cubicBezTo>
                  <a:pt x="235982" y="2302858"/>
                  <a:pt x="197087" y="2291745"/>
                  <a:pt x="244153" y="2272261"/>
                </a:cubicBezTo>
                <a:cubicBezTo>
                  <a:pt x="288465" y="2263813"/>
                  <a:pt x="287831" y="2252199"/>
                  <a:pt x="324401" y="2233208"/>
                </a:cubicBezTo>
                <a:lnTo>
                  <a:pt x="463569" y="2158308"/>
                </a:lnTo>
                <a:cubicBezTo>
                  <a:pt x="506591" y="2135434"/>
                  <a:pt x="546976" y="2145326"/>
                  <a:pt x="582537" y="2095961"/>
                </a:cubicBezTo>
                <a:lnTo>
                  <a:pt x="638937" y="2008169"/>
                </a:lnTo>
                <a:cubicBezTo>
                  <a:pt x="686285" y="1999141"/>
                  <a:pt x="708248" y="1959382"/>
                  <a:pt x="749855" y="1936088"/>
                </a:cubicBezTo>
                <a:cubicBezTo>
                  <a:pt x="791527" y="1909991"/>
                  <a:pt x="819909" y="1906478"/>
                  <a:pt x="856553" y="1892728"/>
                </a:cubicBezTo>
                <a:cubicBezTo>
                  <a:pt x="872688" y="1896553"/>
                  <a:pt x="926797" y="1876988"/>
                  <a:pt x="939338" y="1863906"/>
                </a:cubicBezTo>
                <a:cubicBezTo>
                  <a:pt x="981108" y="1859053"/>
                  <a:pt x="963180" y="1865189"/>
                  <a:pt x="987836" y="1848470"/>
                </a:cubicBezTo>
                <a:cubicBezTo>
                  <a:pt x="1023003" y="1873965"/>
                  <a:pt x="1058671" y="1841751"/>
                  <a:pt x="1086094" y="1834336"/>
                </a:cubicBezTo>
                <a:cubicBezTo>
                  <a:pt x="1102835" y="1828051"/>
                  <a:pt x="1139360" y="1818268"/>
                  <a:pt x="1155607" y="1814299"/>
                </a:cubicBezTo>
                <a:cubicBezTo>
                  <a:pt x="1183758" y="1810365"/>
                  <a:pt x="1218373" y="1759163"/>
                  <a:pt x="1219621" y="1774472"/>
                </a:cubicBezTo>
                <a:cubicBezTo>
                  <a:pt x="1242899" y="1773567"/>
                  <a:pt x="1244829" y="1741322"/>
                  <a:pt x="1275113" y="1734756"/>
                </a:cubicBezTo>
                <a:cubicBezTo>
                  <a:pt x="1334421" y="1687737"/>
                  <a:pt x="1295937" y="1706696"/>
                  <a:pt x="1337800" y="1684579"/>
                </a:cubicBezTo>
                <a:cubicBezTo>
                  <a:pt x="1379663" y="1662462"/>
                  <a:pt x="1466954" y="1627202"/>
                  <a:pt x="1526287" y="1602057"/>
                </a:cubicBezTo>
                <a:cubicBezTo>
                  <a:pt x="1553390" y="1592996"/>
                  <a:pt x="1540999" y="1570289"/>
                  <a:pt x="1579126" y="1559561"/>
                </a:cubicBezTo>
                <a:cubicBezTo>
                  <a:pt x="1602892" y="1557552"/>
                  <a:pt x="1622220" y="1540740"/>
                  <a:pt x="1651242" y="1546569"/>
                </a:cubicBezTo>
                <a:cubicBezTo>
                  <a:pt x="1661191" y="1549244"/>
                  <a:pt x="1688001" y="1544372"/>
                  <a:pt x="1712038" y="1533432"/>
                </a:cubicBezTo>
                <a:cubicBezTo>
                  <a:pt x="1722220" y="1540383"/>
                  <a:pt x="1747544" y="1527611"/>
                  <a:pt x="1758402" y="1525816"/>
                </a:cubicBezTo>
                <a:cubicBezTo>
                  <a:pt x="1772533" y="1530625"/>
                  <a:pt x="1819420" y="1514186"/>
                  <a:pt x="1831776" y="1504679"/>
                </a:cubicBezTo>
                <a:lnTo>
                  <a:pt x="1963032" y="1472999"/>
                </a:lnTo>
                <a:lnTo>
                  <a:pt x="2006520" y="1464281"/>
                </a:lnTo>
                <a:cubicBezTo>
                  <a:pt x="2014344" y="1465241"/>
                  <a:pt x="2041522" y="1459774"/>
                  <a:pt x="2049195" y="1459572"/>
                </a:cubicBezTo>
                <a:cubicBezTo>
                  <a:pt x="2087954" y="1443290"/>
                  <a:pt x="2101777" y="1440700"/>
                  <a:pt x="2125117" y="1432093"/>
                </a:cubicBezTo>
                <a:cubicBezTo>
                  <a:pt x="2165647" y="1425840"/>
                  <a:pt x="2196015" y="1424572"/>
                  <a:pt x="2234987" y="1408543"/>
                </a:cubicBezTo>
                <a:lnTo>
                  <a:pt x="2349979" y="1370325"/>
                </a:lnTo>
                <a:cubicBezTo>
                  <a:pt x="2404061" y="1372089"/>
                  <a:pt x="2474940" y="1352732"/>
                  <a:pt x="2490342" y="1337371"/>
                </a:cubicBezTo>
                <a:cubicBezTo>
                  <a:pt x="2552946" y="1313179"/>
                  <a:pt x="2651266" y="1271354"/>
                  <a:pt x="2721983" y="1255221"/>
                </a:cubicBezTo>
                <a:lnTo>
                  <a:pt x="2740778" y="1232389"/>
                </a:lnTo>
                <a:lnTo>
                  <a:pt x="2772006" y="1218123"/>
                </a:lnTo>
                <a:cubicBezTo>
                  <a:pt x="2798565" y="1204582"/>
                  <a:pt x="2824316" y="1189775"/>
                  <a:pt x="2850754" y="1180094"/>
                </a:cubicBezTo>
                <a:cubicBezTo>
                  <a:pt x="2858486" y="1174495"/>
                  <a:pt x="2865479" y="1167162"/>
                  <a:pt x="2872381" y="1159349"/>
                </a:cubicBezTo>
                <a:lnTo>
                  <a:pt x="2877664" y="1153429"/>
                </a:lnTo>
                <a:lnTo>
                  <a:pt x="2898982" y="1143332"/>
                </a:lnTo>
                <a:lnTo>
                  <a:pt x="2900154" y="1144257"/>
                </a:lnTo>
                <a:cubicBezTo>
                  <a:pt x="2903604" y="1145940"/>
                  <a:pt x="2907687" y="1146454"/>
                  <a:pt x="2913224" y="1144530"/>
                </a:cubicBezTo>
                <a:cubicBezTo>
                  <a:pt x="2914663" y="1164458"/>
                  <a:pt x="2920456" y="1149846"/>
                  <a:pt x="2936660" y="1142412"/>
                </a:cubicBezTo>
                <a:cubicBezTo>
                  <a:pt x="2942509" y="1171704"/>
                  <a:pt x="2981016" y="1130300"/>
                  <a:pt x="2997572" y="1141831"/>
                </a:cubicBezTo>
                <a:lnTo>
                  <a:pt x="3044472" y="1131369"/>
                </a:lnTo>
                <a:lnTo>
                  <a:pt x="3044790" y="1131569"/>
                </a:lnTo>
                <a:cubicBezTo>
                  <a:pt x="3046855" y="1131486"/>
                  <a:pt x="3049590" y="1130734"/>
                  <a:pt x="3053469" y="1129009"/>
                </a:cubicBezTo>
                <a:lnTo>
                  <a:pt x="3058924" y="1126056"/>
                </a:lnTo>
                <a:lnTo>
                  <a:pt x="3074299" y="1120405"/>
                </a:lnTo>
                <a:lnTo>
                  <a:pt x="3080657" y="1120171"/>
                </a:lnTo>
                <a:lnTo>
                  <a:pt x="3085901" y="1121681"/>
                </a:lnTo>
                <a:cubicBezTo>
                  <a:pt x="3089424" y="1117040"/>
                  <a:pt x="3098046" y="1105705"/>
                  <a:pt x="3109448" y="1097576"/>
                </a:cubicBezTo>
                <a:lnTo>
                  <a:pt x="3120280" y="1092673"/>
                </a:lnTo>
                <a:lnTo>
                  <a:pt x="3151969" y="1093148"/>
                </a:lnTo>
                <a:lnTo>
                  <a:pt x="3156202" y="1091941"/>
                </a:lnTo>
                <a:lnTo>
                  <a:pt x="3218578" y="1084695"/>
                </a:lnTo>
                <a:cubicBezTo>
                  <a:pt x="3245764" y="1081888"/>
                  <a:pt x="3273631" y="1078650"/>
                  <a:pt x="3291572" y="1074108"/>
                </a:cubicBezTo>
                <a:cubicBezTo>
                  <a:pt x="3322176" y="1058413"/>
                  <a:pt x="3296217" y="1076449"/>
                  <a:pt x="3335322" y="1065344"/>
                </a:cubicBezTo>
                <a:cubicBezTo>
                  <a:pt x="3368156" y="1040199"/>
                  <a:pt x="3402741" y="1051987"/>
                  <a:pt x="3444471" y="1040037"/>
                </a:cubicBezTo>
                <a:lnTo>
                  <a:pt x="3516736" y="1044495"/>
                </a:lnTo>
                <a:lnTo>
                  <a:pt x="3529913" y="1036395"/>
                </a:lnTo>
                <a:lnTo>
                  <a:pt x="3534215" y="1032644"/>
                </a:lnTo>
                <a:cubicBezTo>
                  <a:pt x="3537422" y="1030324"/>
                  <a:pt x="3539868" y="1029116"/>
                  <a:pt x="3541901" y="1028655"/>
                </a:cubicBezTo>
                <a:lnTo>
                  <a:pt x="3542297" y="1028781"/>
                </a:lnTo>
                <a:lnTo>
                  <a:pt x="3549091" y="1024603"/>
                </a:lnTo>
                <a:lnTo>
                  <a:pt x="3668564" y="992085"/>
                </a:lnTo>
                <a:cubicBezTo>
                  <a:pt x="3673354" y="989271"/>
                  <a:pt x="3677647" y="988983"/>
                  <a:pt x="3681760" y="989897"/>
                </a:cubicBezTo>
                <a:lnTo>
                  <a:pt x="3683298" y="990533"/>
                </a:lnTo>
                <a:lnTo>
                  <a:pt x="3701238" y="978370"/>
                </a:lnTo>
                <a:lnTo>
                  <a:pt x="3727029" y="982634"/>
                </a:lnTo>
                <a:cubicBezTo>
                  <a:pt x="3762166" y="985324"/>
                  <a:pt x="3795029" y="982802"/>
                  <a:pt x="3827462" y="983777"/>
                </a:cubicBezTo>
                <a:cubicBezTo>
                  <a:pt x="3899741" y="979875"/>
                  <a:pt x="3841175" y="923865"/>
                  <a:pt x="3939255" y="962526"/>
                </a:cubicBezTo>
                <a:cubicBezTo>
                  <a:pt x="3944820" y="939198"/>
                  <a:pt x="3955882" y="936428"/>
                  <a:pt x="3976764" y="943975"/>
                </a:cubicBezTo>
                <a:cubicBezTo>
                  <a:pt x="4011587" y="940445"/>
                  <a:pt x="3998825" y="885884"/>
                  <a:pt x="4039745" y="913576"/>
                </a:cubicBezTo>
                <a:cubicBezTo>
                  <a:pt x="4028069" y="885008"/>
                  <a:pt x="4103064" y="891976"/>
                  <a:pt x="4081478" y="863744"/>
                </a:cubicBezTo>
                <a:cubicBezTo>
                  <a:pt x="4098995" y="833348"/>
                  <a:pt x="4118253" y="875924"/>
                  <a:pt x="4136255" y="849070"/>
                </a:cubicBezTo>
                <a:cubicBezTo>
                  <a:pt x="4160412" y="839702"/>
                  <a:pt x="4127630" y="882883"/>
                  <a:pt x="4155885" y="880724"/>
                </a:cubicBezTo>
                <a:cubicBezTo>
                  <a:pt x="4189159" y="872776"/>
                  <a:pt x="4199073" y="926940"/>
                  <a:pt x="4212239" y="853648"/>
                </a:cubicBezTo>
                <a:cubicBezTo>
                  <a:pt x="4250628" y="864621"/>
                  <a:pt x="4251711" y="832443"/>
                  <a:pt x="4296968" y="808725"/>
                </a:cubicBezTo>
                <a:cubicBezTo>
                  <a:pt x="4320354" y="822560"/>
                  <a:pt x="4334944" y="811306"/>
                  <a:pt x="4347619" y="791871"/>
                </a:cubicBezTo>
                <a:cubicBezTo>
                  <a:pt x="4395320" y="788176"/>
                  <a:pt x="4433289" y="755394"/>
                  <a:pt x="4484035" y="736001"/>
                </a:cubicBezTo>
                <a:cubicBezTo>
                  <a:pt x="4544675" y="745654"/>
                  <a:pt x="4564925" y="693074"/>
                  <a:pt x="4619194" y="672546"/>
                </a:cubicBezTo>
                <a:cubicBezTo>
                  <a:pt x="4633191" y="680042"/>
                  <a:pt x="4642217" y="680768"/>
                  <a:pt x="4648276" y="677255"/>
                </a:cubicBezTo>
                <a:lnTo>
                  <a:pt x="4658535" y="658404"/>
                </a:lnTo>
                <a:lnTo>
                  <a:pt x="4684435" y="658040"/>
                </a:lnTo>
                <a:lnTo>
                  <a:pt x="4685966" y="659300"/>
                </a:lnTo>
                <a:lnTo>
                  <a:pt x="4773323" y="620033"/>
                </a:lnTo>
                <a:lnTo>
                  <a:pt x="4789881" y="612833"/>
                </a:lnTo>
                <a:lnTo>
                  <a:pt x="4793116" y="606807"/>
                </a:lnTo>
                <a:cubicBezTo>
                  <a:pt x="4797413" y="602517"/>
                  <a:pt x="4804603" y="599222"/>
                  <a:pt x="4818294" y="598208"/>
                </a:cubicBezTo>
                <a:lnTo>
                  <a:pt x="4889379" y="574856"/>
                </a:lnTo>
                <a:cubicBezTo>
                  <a:pt x="4924646" y="568531"/>
                  <a:pt x="4935327" y="565911"/>
                  <a:pt x="4967000" y="563548"/>
                </a:cubicBezTo>
                <a:cubicBezTo>
                  <a:pt x="4986586" y="557770"/>
                  <a:pt x="5000668" y="551967"/>
                  <a:pt x="5011397" y="546508"/>
                </a:cubicBezTo>
                <a:lnTo>
                  <a:pt x="5017511" y="542737"/>
                </a:lnTo>
                <a:lnTo>
                  <a:pt x="5022951" y="543578"/>
                </a:lnTo>
                <a:lnTo>
                  <a:pt x="5028686" y="550797"/>
                </a:lnTo>
                <a:cubicBezTo>
                  <a:pt x="5034551" y="555023"/>
                  <a:pt x="5042525" y="556487"/>
                  <a:pt x="5055222" y="551685"/>
                </a:cubicBezTo>
                <a:lnTo>
                  <a:pt x="5058043" y="549365"/>
                </a:lnTo>
                <a:lnTo>
                  <a:pt x="5080769" y="559110"/>
                </a:lnTo>
                <a:cubicBezTo>
                  <a:pt x="5088231" y="563815"/>
                  <a:pt x="5095030" y="569979"/>
                  <a:pt x="5100831" y="578170"/>
                </a:cubicBezTo>
                <a:cubicBezTo>
                  <a:pt x="5170380" y="527737"/>
                  <a:pt x="5243922" y="564793"/>
                  <a:pt x="5323302" y="551607"/>
                </a:cubicBezTo>
                <a:cubicBezTo>
                  <a:pt x="5351315" y="478451"/>
                  <a:pt x="5497865" y="556036"/>
                  <a:pt x="5524173" y="623428"/>
                </a:cubicBezTo>
                <a:cubicBezTo>
                  <a:pt x="5517268" y="543117"/>
                  <a:pt x="5711665" y="703794"/>
                  <a:pt x="5644692" y="606574"/>
                </a:cubicBezTo>
                <a:lnTo>
                  <a:pt x="5984259" y="559264"/>
                </a:lnTo>
                <a:cubicBezTo>
                  <a:pt x="6030154" y="495862"/>
                  <a:pt x="6007425" y="553220"/>
                  <a:pt x="6059790" y="538457"/>
                </a:cubicBezTo>
                <a:cubicBezTo>
                  <a:pt x="6050344" y="594649"/>
                  <a:pt x="6121744" y="503179"/>
                  <a:pt x="6130495" y="565308"/>
                </a:cubicBezTo>
                <a:cubicBezTo>
                  <a:pt x="6139748" y="560655"/>
                  <a:pt x="6148435" y="554186"/>
                  <a:pt x="6157089" y="547229"/>
                </a:cubicBezTo>
                <a:lnTo>
                  <a:pt x="6161628" y="543616"/>
                </a:lnTo>
                <a:lnTo>
                  <a:pt x="6180804" y="539939"/>
                </a:lnTo>
                <a:lnTo>
                  <a:pt x="6184951" y="525424"/>
                </a:lnTo>
                <a:lnTo>
                  <a:pt x="6212909" y="510232"/>
                </a:lnTo>
                <a:cubicBezTo>
                  <a:pt x="6223574" y="506625"/>
                  <a:pt x="6235279" y="505181"/>
                  <a:pt x="6248556" y="507226"/>
                </a:cubicBezTo>
                <a:cubicBezTo>
                  <a:pt x="6294288" y="537334"/>
                  <a:pt x="6362573" y="467613"/>
                  <a:pt x="6419167" y="508015"/>
                </a:cubicBezTo>
                <a:cubicBezTo>
                  <a:pt x="6440234" y="517921"/>
                  <a:pt x="6506991" y="518278"/>
                  <a:pt x="6520553" y="499890"/>
                </a:cubicBezTo>
                <a:cubicBezTo>
                  <a:pt x="6534665" y="496161"/>
                  <a:pt x="6550555" y="503153"/>
                  <a:pt x="6557985" y="483298"/>
                </a:cubicBezTo>
                <a:cubicBezTo>
                  <a:pt x="6569810" y="459469"/>
                  <a:pt x="6616472" y="497766"/>
                  <a:pt x="6610986" y="469207"/>
                </a:cubicBezTo>
                <a:cubicBezTo>
                  <a:pt x="6644167" y="495476"/>
                  <a:pt x="6674091" y="445680"/>
                  <a:pt x="6703685" y="433885"/>
                </a:cubicBezTo>
                <a:cubicBezTo>
                  <a:pt x="6729555" y="459786"/>
                  <a:pt x="6766135" y="409500"/>
                  <a:pt x="6829686" y="404609"/>
                </a:cubicBezTo>
                <a:cubicBezTo>
                  <a:pt x="6858065" y="434525"/>
                  <a:pt x="6872501" y="400914"/>
                  <a:pt x="6926071" y="440952"/>
                </a:cubicBezTo>
                <a:cubicBezTo>
                  <a:pt x="6928018" y="437011"/>
                  <a:pt x="6930506" y="433362"/>
                  <a:pt x="6933459" y="430117"/>
                </a:cubicBezTo>
                <a:cubicBezTo>
                  <a:pt x="6950612" y="411270"/>
                  <a:pt x="6979388" y="409908"/>
                  <a:pt x="6997730" y="427075"/>
                </a:cubicBezTo>
                <a:cubicBezTo>
                  <a:pt x="7082631" y="480403"/>
                  <a:pt x="7157271" y="476334"/>
                  <a:pt x="7228068" y="485987"/>
                </a:cubicBezTo>
                <a:cubicBezTo>
                  <a:pt x="7307806" y="490694"/>
                  <a:pt x="7251469" y="427974"/>
                  <a:pt x="7353524" y="478122"/>
                </a:cubicBezTo>
                <a:cubicBezTo>
                  <a:pt x="7362883" y="455559"/>
                  <a:pt x="7375392" y="454116"/>
                  <a:pt x="7397216" y="464113"/>
                </a:cubicBezTo>
                <a:cubicBezTo>
                  <a:pt x="7435863" y="464738"/>
                  <a:pt x="7429507" y="408907"/>
                  <a:pt x="7470470" y="441338"/>
                </a:cubicBezTo>
                <a:cubicBezTo>
                  <a:pt x="7461672" y="411511"/>
                  <a:pt x="7542865" y="427363"/>
                  <a:pt x="7523162" y="396692"/>
                </a:cubicBezTo>
                <a:cubicBezTo>
                  <a:pt x="7546603" y="368516"/>
                  <a:pt x="7561752" y="413189"/>
                  <a:pt x="7585229" y="388596"/>
                </a:cubicBezTo>
                <a:cubicBezTo>
                  <a:pt x="7613007" y="382141"/>
                  <a:pt x="7571052" y="421230"/>
                  <a:pt x="7602312" y="422441"/>
                </a:cubicBezTo>
                <a:cubicBezTo>
                  <a:pt x="7639880" y="418484"/>
                  <a:pt x="7643170" y="473582"/>
                  <a:pt x="7667842" y="402184"/>
                </a:cubicBezTo>
                <a:cubicBezTo>
                  <a:pt x="7708368" y="417673"/>
                  <a:pt x="7714055" y="385770"/>
                  <a:pt x="7766955" y="367538"/>
                </a:cubicBezTo>
                <a:cubicBezTo>
                  <a:pt x="7790642" y="384091"/>
                  <a:pt x="7808202" y="374622"/>
                  <a:pt x="7824808" y="356782"/>
                </a:cubicBezTo>
                <a:cubicBezTo>
                  <a:pt x="7877588" y="358773"/>
                  <a:pt x="7923771" y="330652"/>
                  <a:pt x="7982082" y="317381"/>
                </a:cubicBezTo>
                <a:cubicBezTo>
                  <a:pt x="8047173" y="334199"/>
                  <a:pt x="8076711" y="284263"/>
                  <a:pt x="8139042" y="270278"/>
                </a:cubicBezTo>
                <a:cubicBezTo>
                  <a:pt x="8171699" y="291139"/>
                  <a:pt x="8180849" y="273703"/>
                  <a:pt x="8188479" y="250893"/>
                </a:cubicBezTo>
                <a:lnTo>
                  <a:pt x="8197460" y="227412"/>
                </a:lnTo>
                <a:lnTo>
                  <a:pt x="8236543" y="231896"/>
                </a:lnTo>
                <a:cubicBezTo>
                  <a:pt x="8252245" y="232878"/>
                  <a:pt x="8267047" y="233030"/>
                  <a:pt x="8288656" y="233518"/>
                </a:cubicBezTo>
                <a:lnTo>
                  <a:pt x="8365194" y="255354"/>
                </a:lnTo>
                <a:lnTo>
                  <a:pt x="8371093" y="253056"/>
                </a:lnTo>
                <a:cubicBezTo>
                  <a:pt x="8375220" y="251794"/>
                  <a:pt x="8378040" y="251369"/>
                  <a:pt x="8380079" y="251533"/>
                </a:cubicBezTo>
                <a:lnTo>
                  <a:pt x="8380352" y="251771"/>
                </a:lnTo>
                <a:lnTo>
                  <a:pt x="8388670" y="249803"/>
                </a:lnTo>
                <a:cubicBezTo>
                  <a:pt x="8402579" y="245856"/>
                  <a:pt x="8426713" y="256901"/>
                  <a:pt x="8439400" y="252189"/>
                </a:cubicBezTo>
                <a:cubicBezTo>
                  <a:pt x="8461985" y="253229"/>
                  <a:pt x="8486049" y="243125"/>
                  <a:pt x="8502127" y="246524"/>
                </a:cubicBezTo>
                <a:lnTo>
                  <a:pt x="8575600" y="247912"/>
                </a:lnTo>
                <a:lnTo>
                  <a:pt x="8609423" y="225288"/>
                </a:lnTo>
                <a:cubicBezTo>
                  <a:pt x="8613054" y="222366"/>
                  <a:pt x="8618682" y="220403"/>
                  <a:pt x="8628794" y="220632"/>
                </a:cubicBezTo>
                <a:lnTo>
                  <a:pt x="8631243" y="221270"/>
                </a:lnTo>
                <a:cubicBezTo>
                  <a:pt x="8636121" y="217981"/>
                  <a:pt x="8676301" y="210759"/>
                  <a:pt x="8708752" y="203517"/>
                </a:cubicBezTo>
                <a:cubicBezTo>
                  <a:pt x="8760405" y="193315"/>
                  <a:pt x="8765450" y="184312"/>
                  <a:pt x="8825952" y="177822"/>
                </a:cubicBezTo>
                <a:cubicBezTo>
                  <a:pt x="8840694" y="175283"/>
                  <a:pt x="8852337" y="172902"/>
                  <a:pt x="8862166" y="170735"/>
                </a:cubicBezTo>
                <a:lnTo>
                  <a:pt x="8884490" y="165616"/>
                </a:lnTo>
                <a:lnTo>
                  <a:pt x="8918298" y="194546"/>
                </a:lnTo>
                <a:cubicBezTo>
                  <a:pt x="8929331" y="203143"/>
                  <a:pt x="8939711" y="209096"/>
                  <a:pt x="8948572" y="207940"/>
                </a:cubicBezTo>
                <a:cubicBezTo>
                  <a:pt x="9007398" y="191013"/>
                  <a:pt x="9066382" y="123071"/>
                  <a:pt x="9104724" y="178319"/>
                </a:cubicBezTo>
                <a:cubicBezTo>
                  <a:pt x="9146350" y="170182"/>
                  <a:pt x="9159213" y="154939"/>
                  <a:pt x="9198328" y="159122"/>
                </a:cubicBezTo>
                <a:cubicBezTo>
                  <a:pt x="9243361" y="178179"/>
                  <a:pt x="9337410" y="133426"/>
                  <a:pt x="9339412" y="203422"/>
                </a:cubicBezTo>
                <a:cubicBezTo>
                  <a:pt x="9356193" y="242785"/>
                  <a:pt x="9404145" y="172882"/>
                  <a:pt x="9409165" y="216989"/>
                </a:cubicBezTo>
                <a:cubicBezTo>
                  <a:pt x="9430000" y="185563"/>
                  <a:pt x="9477391" y="226977"/>
                  <a:pt x="9516379" y="220757"/>
                </a:cubicBezTo>
                <a:cubicBezTo>
                  <a:pt x="9525989" y="239713"/>
                  <a:pt x="9601557" y="209033"/>
                  <a:pt x="9615958" y="196389"/>
                </a:cubicBezTo>
                <a:cubicBezTo>
                  <a:pt x="9740300" y="170539"/>
                  <a:pt x="9758977" y="138949"/>
                  <a:pt x="9860346" y="177067"/>
                </a:cubicBezTo>
                <a:cubicBezTo>
                  <a:pt x="9889677" y="171165"/>
                  <a:pt x="10006630" y="193672"/>
                  <a:pt x="10071193" y="142345"/>
                </a:cubicBezTo>
                <a:cubicBezTo>
                  <a:pt x="10108399" y="184331"/>
                  <a:pt x="10235527" y="166620"/>
                  <a:pt x="10270876" y="164464"/>
                </a:cubicBezTo>
                <a:cubicBezTo>
                  <a:pt x="10282938" y="193487"/>
                  <a:pt x="10335459" y="157175"/>
                  <a:pt x="10338607" y="202846"/>
                </a:cubicBezTo>
                <a:cubicBezTo>
                  <a:pt x="10349171" y="220353"/>
                  <a:pt x="10366124" y="217011"/>
                  <a:pt x="10370927" y="198630"/>
                </a:cubicBezTo>
                <a:cubicBezTo>
                  <a:pt x="10391994" y="198716"/>
                  <a:pt x="10408613" y="218644"/>
                  <a:pt x="10423650" y="187033"/>
                </a:cubicBezTo>
                <a:cubicBezTo>
                  <a:pt x="10452431" y="186111"/>
                  <a:pt x="10492877" y="246749"/>
                  <a:pt x="10507238" y="199359"/>
                </a:cubicBezTo>
                <a:cubicBezTo>
                  <a:pt x="10543427" y="261875"/>
                  <a:pt x="10653987" y="201249"/>
                  <a:pt x="10712234" y="202150"/>
                </a:cubicBezTo>
                <a:cubicBezTo>
                  <a:pt x="10824446" y="218073"/>
                  <a:pt x="10878410" y="233516"/>
                  <a:pt x="10955598" y="236823"/>
                </a:cubicBezTo>
                <a:cubicBezTo>
                  <a:pt x="11045848" y="210188"/>
                  <a:pt x="11132536" y="208078"/>
                  <a:pt x="11210395" y="197924"/>
                </a:cubicBezTo>
                <a:cubicBezTo>
                  <a:pt x="11248542" y="205602"/>
                  <a:pt x="11317163" y="98606"/>
                  <a:pt x="11355556" y="131371"/>
                </a:cubicBezTo>
                <a:cubicBezTo>
                  <a:pt x="11409097" y="114944"/>
                  <a:pt x="11452001" y="121965"/>
                  <a:pt x="11531644" y="99364"/>
                </a:cubicBezTo>
                <a:cubicBezTo>
                  <a:pt x="11597142" y="88300"/>
                  <a:pt x="11671940" y="72591"/>
                  <a:pt x="11719114" y="62439"/>
                </a:cubicBezTo>
                <a:cubicBezTo>
                  <a:pt x="11727434" y="40579"/>
                  <a:pt x="11796069" y="38621"/>
                  <a:pt x="11814686" y="38458"/>
                </a:cubicBezTo>
                <a:cubicBezTo>
                  <a:pt x="11821248" y="1152"/>
                  <a:pt x="11853228" y="33244"/>
                  <a:pt x="11865687" y="10088"/>
                </a:cubicBezTo>
                <a:cubicBezTo>
                  <a:pt x="11893768" y="15302"/>
                  <a:pt x="11926464" y="10706"/>
                  <a:pt x="11957454" y="4020"/>
                </a:cubicBezTo>
                <a:lnTo>
                  <a:pt x="11975060" y="0"/>
                </a:lnTo>
                <a:lnTo>
                  <a:pt x="12006839" y="210943"/>
                </a:lnTo>
                <a:cubicBezTo>
                  <a:pt x="12204146" y="1520595"/>
                  <a:pt x="12452801" y="3171091"/>
                  <a:pt x="12642772" y="4432052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744" y="442551"/>
            <a:ext cx="9859618" cy="71331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Bar Plot – Good Tweets</a:t>
            </a:r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3389D0BC-BA1D-4360-88F9-D9ECCBDAB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79" y="1764254"/>
            <a:ext cx="10937021" cy="445557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z="1000"/>
              <a:pPr>
                <a:spcAft>
                  <a:spcPts val="600"/>
                </a:spcAft>
              </a:pPr>
              <a:t>18</a:t>
            </a:fld>
            <a:endParaRPr lang="en-US" sz="1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F8690C-8B16-797A-0C91-AB3014B398CB}"/>
              </a:ext>
            </a:extLst>
          </p:cNvPr>
          <p:cNvSpPr txBox="1"/>
          <p:nvPr/>
        </p:nvSpPr>
        <p:spPr>
          <a:xfrm>
            <a:off x="371094" y="2718053"/>
            <a:ext cx="3629406" cy="35902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1A4EE3-37FA-DC8B-45C4-AF56B65F1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386" y="1884523"/>
            <a:ext cx="9007929" cy="421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84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8" name="Rectangle 187">
            <a:extLst>
              <a:ext uri="{FF2B5EF4-FFF2-40B4-BE49-F238E27FC236}">
                <a16:creationId xmlns:a16="http://schemas.microsoft.com/office/drawing/2014/main" id="{65C9D962-F904-4553-A140-500CF3EFC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02FE0FA2-B10C-4B9F-B9CC-E5D9AD400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314048">
            <a:off x="-271537" y="-884980"/>
            <a:ext cx="12642772" cy="6248341"/>
          </a:xfrm>
          <a:custGeom>
            <a:avLst/>
            <a:gdLst>
              <a:gd name="connsiteX0" fmla="*/ 12642772 w 12642772"/>
              <a:gd name="connsiteY0" fmla="*/ 4432052 h 6248341"/>
              <a:gd name="connsiteX1" fmla="*/ 586822 w 12642772"/>
              <a:gd name="connsiteY1" fmla="*/ 6248341 h 6248341"/>
              <a:gd name="connsiteX2" fmla="*/ 0 w 12642772"/>
              <a:gd name="connsiteY2" fmla="*/ 2394542 h 6248341"/>
              <a:gd name="connsiteX3" fmla="*/ 52893 w 12642772"/>
              <a:gd name="connsiteY3" fmla="*/ 2306669 h 6248341"/>
              <a:gd name="connsiteX4" fmla="*/ 131535 w 12642772"/>
              <a:gd name="connsiteY4" fmla="*/ 2293621 h 6248341"/>
              <a:gd name="connsiteX5" fmla="*/ 244153 w 12642772"/>
              <a:gd name="connsiteY5" fmla="*/ 2272261 h 6248341"/>
              <a:gd name="connsiteX6" fmla="*/ 324401 w 12642772"/>
              <a:gd name="connsiteY6" fmla="*/ 2233208 h 6248341"/>
              <a:gd name="connsiteX7" fmla="*/ 463569 w 12642772"/>
              <a:gd name="connsiteY7" fmla="*/ 2158308 h 6248341"/>
              <a:gd name="connsiteX8" fmla="*/ 582537 w 12642772"/>
              <a:gd name="connsiteY8" fmla="*/ 2095961 h 6248341"/>
              <a:gd name="connsiteX9" fmla="*/ 638937 w 12642772"/>
              <a:gd name="connsiteY9" fmla="*/ 2008169 h 6248341"/>
              <a:gd name="connsiteX10" fmla="*/ 749855 w 12642772"/>
              <a:gd name="connsiteY10" fmla="*/ 1936088 h 6248341"/>
              <a:gd name="connsiteX11" fmla="*/ 856553 w 12642772"/>
              <a:gd name="connsiteY11" fmla="*/ 1892728 h 6248341"/>
              <a:gd name="connsiteX12" fmla="*/ 939338 w 12642772"/>
              <a:gd name="connsiteY12" fmla="*/ 1863906 h 6248341"/>
              <a:gd name="connsiteX13" fmla="*/ 987836 w 12642772"/>
              <a:gd name="connsiteY13" fmla="*/ 1848470 h 6248341"/>
              <a:gd name="connsiteX14" fmla="*/ 1086094 w 12642772"/>
              <a:gd name="connsiteY14" fmla="*/ 1834336 h 6248341"/>
              <a:gd name="connsiteX15" fmla="*/ 1155607 w 12642772"/>
              <a:gd name="connsiteY15" fmla="*/ 1814299 h 6248341"/>
              <a:gd name="connsiteX16" fmla="*/ 1219621 w 12642772"/>
              <a:gd name="connsiteY16" fmla="*/ 1774472 h 6248341"/>
              <a:gd name="connsiteX17" fmla="*/ 1275113 w 12642772"/>
              <a:gd name="connsiteY17" fmla="*/ 1734756 h 6248341"/>
              <a:gd name="connsiteX18" fmla="*/ 1337800 w 12642772"/>
              <a:gd name="connsiteY18" fmla="*/ 1684579 h 6248341"/>
              <a:gd name="connsiteX19" fmla="*/ 1526287 w 12642772"/>
              <a:gd name="connsiteY19" fmla="*/ 1602057 h 6248341"/>
              <a:gd name="connsiteX20" fmla="*/ 1579126 w 12642772"/>
              <a:gd name="connsiteY20" fmla="*/ 1559561 h 6248341"/>
              <a:gd name="connsiteX21" fmla="*/ 1651242 w 12642772"/>
              <a:gd name="connsiteY21" fmla="*/ 1546569 h 6248341"/>
              <a:gd name="connsiteX22" fmla="*/ 1712038 w 12642772"/>
              <a:gd name="connsiteY22" fmla="*/ 1533432 h 6248341"/>
              <a:gd name="connsiteX23" fmla="*/ 1758402 w 12642772"/>
              <a:gd name="connsiteY23" fmla="*/ 1525816 h 6248341"/>
              <a:gd name="connsiteX24" fmla="*/ 1831776 w 12642772"/>
              <a:gd name="connsiteY24" fmla="*/ 1504679 h 6248341"/>
              <a:gd name="connsiteX25" fmla="*/ 1963032 w 12642772"/>
              <a:gd name="connsiteY25" fmla="*/ 1472999 h 6248341"/>
              <a:gd name="connsiteX26" fmla="*/ 2006520 w 12642772"/>
              <a:gd name="connsiteY26" fmla="*/ 1464281 h 6248341"/>
              <a:gd name="connsiteX27" fmla="*/ 2049195 w 12642772"/>
              <a:gd name="connsiteY27" fmla="*/ 1459572 h 6248341"/>
              <a:gd name="connsiteX28" fmla="*/ 2125117 w 12642772"/>
              <a:gd name="connsiteY28" fmla="*/ 1432093 h 6248341"/>
              <a:gd name="connsiteX29" fmla="*/ 2234987 w 12642772"/>
              <a:gd name="connsiteY29" fmla="*/ 1408543 h 6248341"/>
              <a:gd name="connsiteX30" fmla="*/ 2349979 w 12642772"/>
              <a:gd name="connsiteY30" fmla="*/ 1370325 h 6248341"/>
              <a:gd name="connsiteX31" fmla="*/ 2490342 w 12642772"/>
              <a:gd name="connsiteY31" fmla="*/ 1337371 h 6248341"/>
              <a:gd name="connsiteX32" fmla="*/ 2721983 w 12642772"/>
              <a:gd name="connsiteY32" fmla="*/ 1255221 h 6248341"/>
              <a:gd name="connsiteX33" fmla="*/ 2740778 w 12642772"/>
              <a:gd name="connsiteY33" fmla="*/ 1232389 h 6248341"/>
              <a:gd name="connsiteX34" fmla="*/ 2772006 w 12642772"/>
              <a:gd name="connsiteY34" fmla="*/ 1218123 h 6248341"/>
              <a:gd name="connsiteX35" fmla="*/ 2850754 w 12642772"/>
              <a:gd name="connsiteY35" fmla="*/ 1180094 h 6248341"/>
              <a:gd name="connsiteX36" fmla="*/ 2872381 w 12642772"/>
              <a:gd name="connsiteY36" fmla="*/ 1159349 h 6248341"/>
              <a:gd name="connsiteX37" fmla="*/ 2877664 w 12642772"/>
              <a:gd name="connsiteY37" fmla="*/ 1153429 h 6248341"/>
              <a:gd name="connsiteX38" fmla="*/ 2898982 w 12642772"/>
              <a:gd name="connsiteY38" fmla="*/ 1143332 h 6248341"/>
              <a:gd name="connsiteX39" fmla="*/ 2900154 w 12642772"/>
              <a:gd name="connsiteY39" fmla="*/ 1144257 h 6248341"/>
              <a:gd name="connsiteX40" fmla="*/ 2913224 w 12642772"/>
              <a:gd name="connsiteY40" fmla="*/ 1144530 h 6248341"/>
              <a:gd name="connsiteX41" fmla="*/ 2936660 w 12642772"/>
              <a:gd name="connsiteY41" fmla="*/ 1142412 h 6248341"/>
              <a:gd name="connsiteX42" fmla="*/ 2997572 w 12642772"/>
              <a:gd name="connsiteY42" fmla="*/ 1141831 h 6248341"/>
              <a:gd name="connsiteX43" fmla="*/ 3044472 w 12642772"/>
              <a:gd name="connsiteY43" fmla="*/ 1131369 h 6248341"/>
              <a:gd name="connsiteX44" fmla="*/ 3044790 w 12642772"/>
              <a:gd name="connsiteY44" fmla="*/ 1131569 h 6248341"/>
              <a:gd name="connsiteX45" fmla="*/ 3053469 w 12642772"/>
              <a:gd name="connsiteY45" fmla="*/ 1129009 h 6248341"/>
              <a:gd name="connsiteX46" fmla="*/ 3058924 w 12642772"/>
              <a:gd name="connsiteY46" fmla="*/ 1126056 h 6248341"/>
              <a:gd name="connsiteX47" fmla="*/ 3074299 w 12642772"/>
              <a:gd name="connsiteY47" fmla="*/ 1120405 h 6248341"/>
              <a:gd name="connsiteX48" fmla="*/ 3080657 w 12642772"/>
              <a:gd name="connsiteY48" fmla="*/ 1120171 h 6248341"/>
              <a:gd name="connsiteX49" fmla="*/ 3085901 w 12642772"/>
              <a:gd name="connsiteY49" fmla="*/ 1121681 h 6248341"/>
              <a:gd name="connsiteX50" fmla="*/ 3109448 w 12642772"/>
              <a:gd name="connsiteY50" fmla="*/ 1097576 h 6248341"/>
              <a:gd name="connsiteX51" fmla="*/ 3120280 w 12642772"/>
              <a:gd name="connsiteY51" fmla="*/ 1092673 h 6248341"/>
              <a:gd name="connsiteX52" fmla="*/ 3151969 w 12642772"/>
              <a:gd name="connsiteY52" fmla="*/ 1093148 h 6248341"/>
              <a:gd name="connsiteX53" fmla="*/ 3156202 w 12642772"/>
              <a:gd name="connsiteY53" fmla="*/ 1091941 h 6248341"/>
              <a:gd name="connsiteX54" fmla="*/ 3218578 w 12642772"/>
              <a:gd name="connsiteY54" fmla="*/ 1084695 h 6248341"/>
              <a:gd name="connsiteX55" fmla="*/ 3291572 w 12642772"/>
              <a:gd name="connsiteY55" fmla="*/ 1074108 h 6248341"/>
              <a:gd name="connsiteX56" fmla="*/ 3335322 w 12642772"/>
              <a:gd name="connsiteY56" fmla="*/ 1065344 h 6248341"/>
              <a:gd name="connsiteX57" fmla="*/ 3444471 w 12642772"/>
              <a:gd name="connsiteY57" fmla="*/ 1040037 h 6248341"/>
              <a:gd name="connsiteX58" fmla="*/ 3516736 w 12642772"/>
              <a:gd name="connsiteY58" fmla="*/ 1044495 h 6248341"/>
              <a:gd name="connsiteX59" fmla="*/ 3529913 w 12642772"/>
              <a:gd name="connsiteY59" fmla="*/ 1036395 h 6248341"/>
              <a:gd name="connsiteX60" fmla="*/ 3534215 w 12642772"/>
              <a:gd name="connsiteY60" fmla="*/ 1032644 h 6248341"/>
              <a:gd name="connsiteX61" fmla="*/ 3541901 w 12642772"/>
              <a:gd name="connsiteY61" fmla="*/ 1028655 h 6248341"/>
              <a:gd name="connsiteX62" fmla="*/ 3542297 w 12642772"/>
              <a:gd name="connsiteY62" fmla="*/ 1028781 h 6248341"/>
              <a:gd name="connsiteX63" fmla="*/ 3549091 w 12642772"/>
              <a:gd name="connsiteY63" fmla="*/ 1024603 h 6248341"/>
              <a:gd name="connsiteX64" fmla="*/ 3668564 w 12642772"/>
              <a:gd name="connsiteY64" fmla="*/ 992085 h 6248341"/>
              <a:gd name="connsiteX65" fmla="*/ 3681760 w 12642772"/>
              <a:gd name="connsiteY65" fmla="*/ 989897 h 6248341"/>
              <a:gd name="connsiteX66" fmla="*/ 3683298 w 12642772"/>
              <a:gd name="connsiteY66" fmla="*/ 990533 h 6248341"/>
              <a:gd name="connsiteX67" fmla="*/ 3701238 w 12642772"/>
              <a:gd name="connsiteY67" fmla="*/ 978370 h 6248341"/>
              <a:gd name="connsiteX68" fmla="*/ 3727029 w 12642772"/>
              <a:gd name="connsiteY68" fmla="*/ 982634 h 6248341"/>
              <a:gd name="connsiteX69" fmla="*/ 3827462 w 12642772"/>
              <a:gd name="connsiteY69" fmla="*/ 983777 h 6248341"/>
              <a:gd name="connsiteX70" fmla="*/ 3939255 w 12642772"/>
              <a:gd name="connsiteY70" fmla="*/ 962526 h 6248341"/>
              <a:gd name="connsiteX71" fmla="*/ 3976764 w 12642772"/>
              <a:gd name="connsiteY71" fmla="*/ 943975 h 6248341"/>
              <a:gd name="connsiteX72" fmla="*/ 4039745 w 12642772"/>
              <a:gd name="connsiteY72" fmla="*/ 913576 h 6248341"/>
              <a:gd name="connsiteX73" fmla="*/ 4081478 w 12642772"/>
              <a:gd name="connsiteY73" fmla="*/ 863744 h 6248341"/>
              <a:gd name="connsiteX74" fmla="*/ 4136255 w 12642772"/>
              <a:gd name="connsiteY74" fmla="*/ 849070 h 6248341"/>
              <a:gd name="connsiteX75" fmla="*/ 4155885 w 12642772"/>
              <a:gd name="connsiteY75" fmla="*/ 880724 h 6248341"/>
              <a:gd name="connsiteX76" fmla="*/ 4212239 w 12642772"/>
              <a:gd name="connsiteY76" fmla="*/ 853648 h 6248341"/>
              <a:gd name="connsiteX77" fmla="*/ 4296968 w 12642772"/>
              <a:gd name="connsiteY77" fmla="*/ 808725 h 6248341"/>
              <a:gd name="connsiteX78" fmla="*/ 4347619 w 12642772"/>
              <a:gd name="connsiteY78" fmla="*/ 791871 h 6248341"/>
              <a:gd name="connsiteX79" fmla="*/ 4484035 w 12642772"/>
              <a:gd name="connsiteY79" fmla="*/ 736001 h 6248341"/>
              <a:gd name="connsiteX80" fmla="*/ 4619194 w 12642772"/>
              <a:gd name="connsiteY80" fmla="*/ 672546 h 6248341"/>
              <a:gd name="connsiteX81" fmla="*/ 4648276 w 12642772"/>
              <a:gd name="connsiteY81" fmla="*/ 677255 h 6248341"/>
              <a:gd name="connsiteX82" fmla="*/ 4658535 w 12642772"/>
              <a:gd name="connsiteY82" fmla="*/ 658404 h 6248341"/>
              <a:gd name="connsiteX83" fmla="*/ 4684435 w 12642772"/>
              <a:gd name="connsiteY83" fmla="*/ 658040 h 6248341"/>
              <a:gd name="connsiteX84" fmla="*/ 4685966 w 12642772"/>
              <a:gd name="connsiteY84" fmla="*/ 659300 h 6248341"/>
              <a:gd name="connsiteX85" fmla="*/ 4773323 w 12642772"/>
              <a:gd name="connsiteY85" fmla="*/ 620033 h 6248341"/>
              <a:gd name="connsiteX86" fmla="*/ 4789881 w 12642772"/>
              <a:gd name="connsiteY86" fmla="*/ 612833 h 6248341"/>
              <a:gd name="connsiteX87" fmla="*/ 4793116 w 12642772"/>
              <a:gd name="connsiteY87" fmla="*/ 606807 h 6248341"/>
              <a:gd name="connsiteX88" fmla="*/ 4818294 w 12642772"/>
              <a:gd name="connsiteY88" fmla="*/ 598208 h 6248341"/>
              <a:gd name="connsiteX89" fmla="*/ 4889379 w 12642772"/>
              <a:gd name="connsiteY89" fmla="*/ 574856 h 6248341"/>
              <a:gd name="connsiteX90" fmla="*/ 4967000 w 12642772"/>
              <a:gd name="connsiteY90" fmla="*/ 563548 h 6248341"/>
              <a:gd name="connsiteX91" fmla="*/ 5011397 w 12642772"/>
              <a:gd name="connsiteY91" fmla="*/ 546508 h 6248341"/>
              <a:gd name="connsiteX92" fmla="*/ 5017511 w 12642772"/>
              <a:gd name="connsiteY92" fmla="*/ 542737 h 6248341"/>
              <a:gd name="connsiteX93" fmla="*/ 5022951 w 12642772"/>
              <a:gd name="connsiteY93" fmla="*/ 543578 h 6248341"/>
              <a:gd name="connsiteX94" fmla="*/ 5028686 w 12642772"/>
              <a:gd name="connsiteY94" fmla="*/ 550797 h 6248341"/>
              <a:gd name="connsiteX95" fmla="*/ 5055222 w 12642772"/>
              <a:gd name="connsiteY95" fmla="*/ 551685 h 6248341"/>
              <a:gd name="connsiteX96" fmla="*/ 5058043 w 12642772"/>
              <a:gd name="connsiteY96" fmla="*/ 549365 h 6248341"/>
              <a:gd name="connsiteX97" fmla="*/ 5080769 w 12642772"/>
              <a:gd name="connsiteY97" fmla="*/ 559110 h 6248341"/>
              <a:gd name="connsiteX98" fmla="*/ 5100831 w 12642772"/>
              <a:gd name="connsiteY98" fmla="*/ 578170 h 6248341"/>
              <a:gd name="connsiteX99" fmla="*/ 5323302 w 12642772"/>
              <a:gd name="connsiteY99" fmla="*/ 551607 h 6248341"/>
              <a:gd name="connsiteX100" fmla="*/ 5524173 w 12642772"/>
              <a:gd name="connsiteY100" fmla="*/ 623428 h 6248341"/>
              <a:gd name="connsiteX101" fmla="*/ 5644692 w 12642772"/>
              <a:gd name="connsiteY101" fmla="*/ 606574 h 6248341"/>
              <a:gd name="connsiteX102" fmla="*/ 5984259 w 12642772"/>
              <a:gd name="connsiteY102" fmla="*/ 559264 h 6248341"/>
              <a:gd name="connsiteX103" fmla="*/ 6059790 w 12642772"/>
              <a:gd name="connsiteY103" fmla="*/ 538457 h 6248341"/>
              <a:gd name="connsiteX104" fmla="*/ 6130495 w 12642772"/>
              <a:gd name="connsiteY104" fmla="*/ 565308 h 6248341"/>
              <a:gd name="connsiteX105" fmla="*/ 6157089 w 12642772"/>
              <a:gd name="connsiteY105" fmla="*/ 547229 h 6248341"/>
              <a:gd name="connsiteX106" fmla="*/ 6161628 w 12642772"/>
              <a:gd name="connsiteY106" fmla="*/ 543616 h 6248341"/>
              <a:gd name="connsiteX107" fmla="*/ 6180804 w 12642772"/>
              <a:gd name="connsiteY107" fmla="*/ 539939 h 6248341"/>
              <a:gd name="connsiteX108" fmla="*/ 6184951 w 12642772"/>
              <a:gd name="connsiteY108" fmla="*/ 525424 h 6248341"/>
              <a:gd name="connsiteX109" fmla="*/ 6212909 w 12642772"/>
              <a:gd name="connsiteY109" fmla="*/ 510232 h 6248341"/>
              <a:gd name="connsiteX110" fmla="*/ 6248556 w 12642772"/>
              <a:gd name="connsiteY110" fmla="*/ 507226 h 6248341"/>
              <a:gd name="connsiteX111" fmla="*/ 6419167 w 12642772"/>
              <a:gd name="connsiteY111" fmla="*/ 508015 h 6248341"/>
              <a:gd name="connsiteX112" fmla="*/ 6520553 w 12642772"/>
              <a:gd name="connsiteY112" fmla="*/ 499890 h 6248341"/>
              <a:gd name="connsiteX113" fmla="*/ 6557985 w 12642772"/>
              <a:gd name="connsiteY113" fmla="*/ 483298 h 6248341"/>
              <a:gd name="connsiteX114" fmla="*/ 6610986 w 12642772"/>
              <a:gd name="connsiteY114" fmla="*/ 469207 h 6248341"/>
              <a:gd name="connsiteX115" fmla="*/ 6703685 w 12642772"/>
              <a:gd name="connsiteY115" fmla="*/ 433885 h 6248341"/>
              <a:gd name="connsiteX116" fmla="*/ 6829686 w 12642772"/>
              <a:gd name="connsiteY116" fmla="*/ 404609 h 6248341"/>
              <a:gd name="connsiteX117" fmla="*/ 6926071 w 12642772"/>
              <a:gd name="connsiteY117" fmla="*/ 440952 h 6248341"/>
              <a:gd name="connsiteX118" fmla="*/ 6933459 w 12642772"/>
              <a:gd name="connsiteY118" fmla="*/ 430117 h 6248341"/>
              <a:gd name="connsiteX119" fmla="*/ 6997730 w 12642772"/>
              <a:gd name="connsiteY119" fmla="*/ 427075 h 6248341"/>
              <a:gd name="connsiteX120" fmla="*/ 7228068 w 12642772"/>
              <a:gd name="connsiteY120" fmla="*/ 485987 h 6248341"/>
              <a:gd name="connsiteX121" fmla="*/ 7353524 w 12642772"/>
              <a:gd name="connsiteY121" fmla="*/ 478122 h 6248341"/>
              <a:gd name="connsiteX122" fmla="*/ 7397216 w 12642772"/>
              <a:gd name="connsiteY122" fmla="*/ 464113 h 6248341"/>
              <a:gd name="connsiteX123" fmla="*/ 7470470 w 12642772"/>
              <a:gd name="connsiteY123" fmla="*/ 441338 h 6248341"/>
              <a:gd name="connsiteX124" fmla="*/ 7523162 w 12642772"/>
              <a:gd name="connsiteY124" fmla="*/ 396692 h 6248341"/>
              <a:gd name="connsiteX125" fmla="*/ 7585229 w 12642772"/>
              <a:gd name="connsiteY125" fmla="*/ 388596 h 6248341"/>
              <a:gd name="connsiteX126" fmla="*/ 7602312 w 12642772"/>
              <a:gd name="connsiteY126" fmla="*/ 422441 h 6248341"/>
              <a:gd name="connsiteX127" fmla="*/ 7667842 w 12642772"/>
              <a:gd name="connsiteY127" fmla="*/ 402184 h 6248341"/>
              <a:gd name="connsiteX128" fmla="*/ 7766955 w 12642772"/>
              <a:gd name="connsiteY128" fmla="*/ 367538 h 6248341"/>
              <a:gd name="connsiteX129" fmla="*/ 7824808 w 12642772"/>
              <a:gd name="connsiteY129" fmla="*/ 356782 h 6248341"/>
              <a:gd name="connsiteX130" fmla="*/ 7982082 w 12642772"/>
              <a:gd name="connsiteY130" fmla="*/ 317381 h 6248341"/>
              <a:gd name="connsiteX131" fmla="*/ 8139042 w 12642772"/>
              <a:gd name="connsiteY131" fmla="*/ 270278 h 6248341"/>
              <a:gd name="connsiteX132" fmla="*/ 8188479 w 12642772"/>
              <a:gd name="connsiteY132" fmla="*/ 250893 h 6248341"/>
              <a:gd name="connsiteX133" fmla="*/ 8197460 w 12642772"/>
              <a:gd name="connsiteY133" fmla="*/ 227412 h 6248341"/>
              <a:gd name="connsiteX134" fmla="*/ 8236543 w 12642772"/>
              <a:gd name="connsiteY134" fmla="*/ 231896 h 6248341"/>
              <a:gd name="connsiteX135" fmla="*/ 8288656 w 12642772"/>
              <a:gd name="connsiteY135" fmla="*/ 233518 h 6248341"/>
              <a:gd name="connsiteX136" fmla="*/ 8365194 w 12642772"/>
              <a:gd name="connsiteY136" fmla="*/ 255354 h 6248341"/>
              <a:gd name="connsiteX137" fmla="*/ 8371093 w 12642772"/>
              <a:gd name="connsiteY137" fmla="*/ 253056 h 6248341"/>
              <a:gd name="connsiteX138" fmla="*/ 8380079 w 12642772"/>
              <a:gd name="connsiteY138" fmla="*/ 251533 h 6248341"/>
              <a:gd name="connsiteX139" fmla="*/ 8380352 w 12642772"/>
              <a:gd name="connsiteY139" fmla="*/ 251771 h 6248341"/>
              <a:gd name="connsiteX140" fmla="*/ 8388670 w 12642772"/>
              <a:gd name="connsiteY140" fmla="*/ 249803 h 6248341"/>
              <a:gd name="connsiteX141" fmla="*/ 8439400 w 12642772"/>
              <a:gd name="connsiteY141" fmla="*/ 252189 h 6248341"/>
              <a:gd name="connsiteX142" fmla="*/ 8502127 w 12642772"/>
              <a:gd name="connsiteY142" fmla="*/ 246524 h 6248341"/>
              <a:gd name="connsiteX143" fmla="*/ 8575600 w 12642772"/>
              <a:gd name="connsiteY143" fmla="*/ 247912 h 6248341"/>
              <a:gd name="connsiteX144" fmla="*/ 8609423 w 12642772"/>
              <a:gd name="connsiteY144" fmla="*/ 225288 h 6248341"/>
              <a:gd name="connsiteX145" fmla="*/ 8628794 w 12642772"/>
              <a:gd name="connsiteY145" fmla="*/ 220632 h 6248341"/>
              <a:gd name="connsiteX146" fmla="*/ 8631243 w 12642772"/>
              <a:gd name="connsiteY146" fmla="*/ 221270 h 6248341"/>
              <a:gd name="connsiteX147" fmla="*/ 8708752 w 12642772"/>
              <a:gd name="connsiteY147" fmla="*/ 203517 h 6248341"/>
              <a:gd name="connsiteX148" fmla="*/ 8825952 w 12642772"/>
              <a:gd name="connsiteY148" fmla="*/ 177822 h 6248341"/>
              <a:gd name="connsiteX149" fmla="*/ 8862166 w 12642772"/>
              <a:gd name="connsiteY149" fmla="*/ 170735 h 6248341"/>
              <a:gd name="connsiteX150" fmla="*/ 8884490 w 12642772"/>
              <a:gd name="connsiteY150" fmla="*/ 165616 h 6248341"/>
              <a:gd name="connsiteX151" fmla="*/ 8918298 w 12642772"/>
              <a:gd name="connsiteY151" fmla="*/ 194546 h 6248341"/>
              <a:gd name="connsiteX152" fmla="*/ 8948572 w 12642772"/>
              <a:gd name="connsiteY152" fmla="*/ 207940 h 6248341"/>
              <a:gd name="connsiteX153" fmla="*/ 9104724 w 12642772"/>
              <a:gd name="connsiteY153" fmla="*/ 178319 h 6248341"/>
              <a:gd name="connsiteX154" fmla="*/ 9198328 w 12642772"/>
              <a:gd name="connsiteY154" fmla="*/ 159122 h 6248341"/>
              <a:gd name="connsiteX155" fmla="*/ 9339412 w 12642772"/>
              <a:gd name="connsiteY155" fmla="*/ 203422 h 6248341"/>
              <a:gd name="connsiteX156" fmla="*/ 9409165 w 12642772"/>
              <a:gd name="connsiteY156" fmla="*/ 216989 h 6248341"/>
              <a:gd name="connsiteX157" fmla="*/ 9516379 w 12642772"/>
              <a:gd name="connsiteY157" fmla="*/ 220757 h 6248341"/>
              <a:gd name="connsiteX158" fmla="*/ 9615958 w 12642772"/>
              <a:gd name="connsiteY158" fmla="*/ 196389 h 6248341"/>
              <a:gd name="connsiteX159" fmla="*/ 9860346 w 12642772"/>
              <a:gd name="connsiteY159" fmla="*/ 177067 h 6248341"/>
              <a:gd name="connsiteX160" fmla="*/ 10071193 w 12642772"/>
              <a:gd name="connsiteY160" fmla="*/ 142345 h 6248341"/>
              <a:gd name="connsiteX161" fmla="*/ 10270876 w 12642772"/>
              <a:gd name="connsiteY161" fmla="*/ 164464 h 6248341"/>
              <a:gd name="connsiteX162" fmla="*/ 10338607 w 12642772"/>
              <a:gd name="connsiteY162" fmla="*/ 202846 h 6248341"/>
              <a:gd name="connsiteX163" fmla="*/ 10370927 w 12642772"/>
              <a:gd name="connsiteY163" fmla="*/ 198630 h 6248341"/>
              <a:gd name="connsiteX164" fmla="*/ 10423650 w 12642772"/>
              <a:gd name="connsiteY164" fmla="*/ 187033 h 6248341"/>
              <a:gd name="connsiteX165" fmla="*/ 10507238 w 12642772"/>
              <a:gd name="connsiteY165" fmla="*/ 199359 h 6248341"/>
              <a:gd name="connsiteX166" fmla="*/ 10712234 w 12642772"/>
              <a:gd name="connsiteY166" fmla="*/ 202150 h 6248341"/>
              <a:gd name="connsiteX167" fmla="*/ 10955598 w 12642772"/>
              <a:gd name="connsiteY167" fmla="*/ 236823 h 6248341"/>
              <a:gd name="connsiteX168" fmla="*/ 11210395 w 12642772"/>
              <a:gd name="connsiteY168" fmla="*/ 197924 h 6248341"/>
              <a:gd name="connsiteX169" fmla="*/ 11355556 w 12642772"/>
              <a:gd name="connsiteY169" fmla="*/ 131371 h 6248341"/>
              <a:gd name="connsiteX170" fmla="*/ 11531644 w 12642772"/>
              <a:gd name="connsiteY170" fmla="*/ 99364 h 6248341"/>
              <a:gd name="connsiteX171" fmla="*/ 11719114 w 12642772"/>
              <a:gd name="connsiteY171" fmla="*/ 62439 h 6248341"/>
              <a:gd name="connsiteX172" fmla="*/ 11814686 w 12642772"/>
              <a:gd name="connsiteY172" fmla="*/ 38458 h 6248341"/>
              <a:gd name="connsiteX173" fmla="*/ 11865687 w 12642772"/>
              <a:gd name="connsiteY173" fmla="*/ 10088 h 6248341"/>
              <a:gd name="connsiteX174" fmla="*/ 11957454 w 12642772"/>
              <a:gd name="connsiteY174" fmla="*/ 4020 h 6248341"/>
              <a:gd name="connsiteX175" fmla="*/ 11975060 w 12642772"/>
              <a:gd name="connsiteY175" fmla="*/ 0 h 6248341"/>
              <a:gd name="connsiteX176" fmla="*/ 12006839 w 12642772"/>
              <a:gd name="connsiteY176" fmla="*/ 210943 h 6248341"/>
              <a:gd name="connsiteX177" fmla="*/ 12642772 w 12642772"/>
              <a:gd name="connsiteY177" fmla="*/ 4432052 h 62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12642772" h="6248341">
                <a:moveTo>
                  <a:pt x="12642772" y="4432052"/>
                </a:moveTo>
                <a:lnTo>
                  <a:pt x="586822" y="6248341"/>
                </a:lnTo>
                <a:cubicBezTo>
                  <a:pt x="413471" y="5111477"/>
                  <a:pt x="173350" y="3531407"/>
                  <a:pt x="0" y="2394542"/>
                </a:cubicBezTo>
                <a:lnTo>
                  <a:pt x="52893" y="2306669"/>
                </a:lnTo>
                <a:cubicBezTo>
                  <a:pt x="67266" y="2306793"/>
                  <a:pt x="118504" y="2297204"/>
                  <a:pt x="131535" y="2293621"/>
                </a:cubicBezTo>
                <a:cubicBezTo>
                  <a:pt x="235982" y="2302858"/>
                  <a:pt x="197087" y="2291745"/>
                  <a:pt x="244153" y="2272261"/>
                </a:cubicBezTo>
                <a:cubicBezTo>
                  <a:pt x="288465" y="2263813"/>
                  <a:pt x="287831" y="2252199"/>
                  <a:pt x="324401" y="2233208"/>
                </a:cubicBezTo>
                <a:lnTo>
                  <a:pt x="463569" y="2158308"/>
                </a:lnTo>
                <a:cubicBezTo>
                  <a:pt x="506591" y="2135434"/>
                  <a:pt x="546976" y="2145326"/>
                  <a:pt x="582537" y="2095961"/>
                </a:cubicBezTo>
                <a:lnTo>
                  <a:pt x="638937" y="2008169"/>
                </a:lnTo>
                <a:cubicBezTo>
                  <a:pt x="686285" y="1999141"/>
                  <a:pt x="708248" y="1959382"/>
                  <a:pt x="749855" y="1936088"/>
                </a:cubicBezTo>
                <a:cubicBezTo>
                  <a:pt x="791527" y="1909991"/>
                  <a:pt x="819909" y="1906478"/>
                  <a:pt x="856553" y="1892728"/>
                </a:cubicBezTo>
                <a:cubicBezTo>
                  <a:pt x="872688" y="1896553"/>
                  <a:pt x="926797" y="1876988"/>
                  <a:pt x="939338" y="1863906"/>
                </a:cubicBezTo>
                <a:cubicBezTo>
                  <a:pt x="981108" y="1859053"/>
                  <a:pt x="963180" y="1865189"/>
                  <a:pt x="987836" y="1848470"/>
                </a:cubicBezTo>
                <a:cubicBezTo>
                  <a:pt x="1023003" y="1873965"/>
                  <a:pt x="1058671" y="1841751"/>
                  <a:pt x="1086094" y="1834336"/>
                </a:cubicBezTo>
                <a:cubicBezTo>
                  <a:pt x="1102835" y="1828051"/>
                  <a:pt x="1139360" y="1818268"/>
                  <a:pt x="1155607" y="1814299"/>
                </a:cubicBezTo>
                <a:cubicBezTo>
                  <a:pt x="1183758" y="1810365"/>
                  <a:pt x="1218373" y="1759163"/>
                  <a:pt x="1219621" y="1774472"/>
                </a:cubicBezTo>
                <a:cubicBezTo>
                  <a:pt x="1242899" y="1773567"/>
                  <a:pt x="1244829" y="1741322"/>
                  <a:pt x="1275113" y="1734756"/>
                </a:cubicBezTo>
                <a:cubicBezTo>
                  <a:pt x="1334421" y="1687737"/>
                  <a:pt x="1295937" y="1706696"/>
                  <a:pt x="1337800" y="1684579"/>
                </a:cubicBezTo>
                <a:cubicBezTo>
                  <a:pt x="1379663" y="1662462"/>
                  <a:pt x="1466954" y="1627202"/>
                  <a:pt x="1526287" y="1602057"/>
                </a:cubicBezTo>
                <a:cubicBezTo>
                  <a:pt x="1553390" y="1592996"/>
                  <a:pt x="1540999" y="1570289"/>
                  <a:pt x="1579126" y="1559561"/>
                </a:cubicBezTo>
                <a:cubicBezTo>
                  <a:pt x="1602892" y="1557552"/>
                  <a:pt x="1622220" y="1540740"/>
                  <a:pt x="1651242" y="1546569"/>
                </a:cubicBezTo>
                <a:cubicBezTo>
                  <a:pt x="1661191" y="1549244"/>
                  <a:pt x="1688001" y="1544372"/>
                  <a:pt x="1712038" y="1533432"/>
                </a:cubicBezTo>
                <a:cubicBezTo>
                  <a:pt x="1722220" y="1540383"/>
                  <a:pt x="1747544" y="1527611"/>
                  <a:pt x="1758402" y="1525816"/>
                </a:cubicBezTo>
                <a:cubicBezTo>
                  <a:pt x="1772533" y="1530625"/>
                  <a:pt x="1819420" y="1514186"/>
                  <a:pt x="1831776" y="1504679"/>
                </a:cubicBezTo>
                <a:lnTo>
                  <a:pt x="1963032" y="1472999"/>
                </a:lnTo>
                <a:lnTo>
                  <a:pt x="2006520" y="1464281"/>
                </a:lnTo>
                <a:cubicBezTo>
                  <a:pt x="2014344" y="1465241"/>
                  <a:pt x="2041522" y="1459774"/>
                  <a:pt x="2049195" y="1459572"/>
                </a:cubicBezTo>
                <a:cubicBezTo>
                  <a:pt x="2087954" y="1443290"/>
                  <a:pt x="2101777" y="1440700"/>
                  <a:pt x="2125117" y="1432093"/>
                </a:cubicBezTo>
                <a:cubicBezTo>
                  <a:pt x="2165647" y="1425840"/>
                  <a:pt x="2196015" y="1424572"/>
                  <a:pt x="2234987" y="1408543"/>
                </a:cubicBezTo>
                <a:lnTo>
                  <a:pt x="2349979" y="1370325"/>
                </a:lnTo>
                <a:cubicBezTo>
                  <a:pt x="2404061" y="1372089"/>
                  <a:pt x="2474940" y="1352732"/>
                  <a:pt x="2490342" y="1337371"/>
                </a:cubicBezTo>
                <a:cubicBezTo>
                  <a:pt x="2552946" y="1313179"/>
                  <a:pt x="2651266" y="1271354"/>
                  <a:pt x="2721983" y="1255221"/>
                </a:cubicBezTo>
                <a:lnTo>
                  <a:pt x="2740778" y="1232389"/>
                </a:lnTo>
                <a:lnTo>
                  <a:pt x="2772006" y="1218123"/>
                </a:lnTo>
                <a:cubicBezTo>
                  <a:pt x="2798565" y="1204582"/>
                  <a:pt x="2824316" y="1189775"/>
                  <a:pt x="2850754" y="1180094"/>
                </a:cubicBezTo>
                <a:cubicBezTo>
                  <a:pt x="2858486" y="1174495"/>
                  <a:pt x="2865479" y="1167162"/>
                  <a:pt x="2872381" y="1159349"/>
                </a:cubicBezTo>
                <a:lnTo>
                  <a:pt x="2877664" y="1153429"/>
                </a:lnTo>
                <a:lnTo>
                  <a:pt x="2898982" y="1143332"/>
                </a:lnTo>
                <a:lnTo>
                  <a:pt x="2900154" y="1144257"/>
                </a:lnTo>
                <a:cubicBezTo>
                  <a:pt x="2903604" y="1145940"/>
                  <a:pt x="2907687" y="1146454"/>
                  <a:pt x="2913224" y="1144530"/>
                </a:cubicBezTo>
                <a:cubicBezTo>
                  <a:pt x="2914663" y="1164458"/>
                  <a:pt x="2920456" y="1149846"/>
                  <a:pt x="2936660" y="1142412"/>
                </a:cubicBezTo>
                <a:cubicBezTo>
                  <a:pt x="2942509" y="1171704"/>
                  <a:pt x="2981016" y="1130300"/>
                  <a:pt x="2997572" y="1141831"/>
                </a:cubicBezTo>
                <a:lnTo>
                  <a:pt x="3044472" y="1131369"/>
                </a:lnTo>
                <a:lnTo>
                  <a:pt x="3044790" y="1131569"/>
                </a:lnTo>
                <a:cubicBezTo>
                  <a:pt x="3046855" y="1131486"/>
                  <a:pt x="3049590" y="1130734"/>
                  <a:pt x="3053469" y="1129009"/>
                </a:cubicBezTo>
                <a:lnTo>
                  <a:pt x="3058924" y="1126056"/>
                </a:lnTo>
                <a:lnTo>
                  <a:pt x="3074299" y="1120405"/>
                </a:lnTo>
                <a:lnTo>
                  <a:pt x="3080657" y="1120171"/>
                </a:lnTo>
                <a:lnTo>
                  <a:pt x="3085901" y="1121681"/>
                </a:lnTo>
                <a:cubicBezTo>
                  <a:pt x="3089424" y="1117040"/>
                  <a:pt x="3098046" y="1105705"/>
                  <a:pt x="3109448" y="1097576"/>
                </a:cubicBezTo>
                <a:lnTo>
                  <a:pt x="3120280" y="1092673"/>
                </a:lnTo>
                <a:lnTo>
                  <a:pt x="3151969" y="1093148"/>
                </a:lnTo>
                <a:lnTo>
                  <a:pt x="3156202" y="1091941"/>
                </a:lnTo>
                <a:lnTo>
                  <a:pt x="3218578" y="1084695"/>
                </a:lnTo>
                <a:cubicBezTo>
                  <a:pt x="3245764" y="1081888"/>
                  <a:pt x="3273631" y="1078650"/>
                  <a:pt x="3291572" y="1074108"/>
                </a:cubicBezTo>
                <a:cubicBezTo>
                  <a:pt x="3322176" y="1058413"/>
                  <a:pt x="3296217" y="1076449"/>
                  <a:pt x="3335322" y="1065344"/>
                </a:cubicBezTo>
                <a:cubicBezTo>
                  <a:pt x="3368156" y="1040199"/>
                  <a:pt x="3402741" y="1051987"/>
                  <a:pt x="3444471" y="1040037"/>
                </a:cubicBezTo>
                <a:lnTo>
                  <a:pt x="3516736" y="1044495"/>
                </a:lnTo>
                <a:lnTo>
                  <a:pt x="3529913" y="1036395"/>
                </a:lnTo>
                <a:lnTo>
                  <a:pt x="3534215" y="1032644"/>
                </a:lnTo>
                <a:cubicBezTo>
                  <a:pt x="3537422" y="1030324"/>
                  <a:pt x="3539868" y="1029116"/>
                  <a:pt x="3541901" y="1028655"/>
                </a:cubicBezTo>
                <a:lnTo>
                  <a:pt x="3542297" y="1028781"/>
                </a:lnTo>
                <a:lnTo>
                  <a:pt x="3549091" y="1024603"/>
                </a:lnTo>
                <a:lnTo>
                  <a:pt x="3668564" y="992085"/>
                </a:lnTo>
                <a:cubicBezTo>
                  <a:pt x="3673354" y="989271"/>
                  <a:pt x="3677647" y="988983"/>
                  <a:pt x="3681760" y="989897"/>
                </a:cubicBezTo>
                <a:lnTo>
                  <a:pt x="3683298" y="990533"/>
                </a:lnTo>
                <a:lnTo>
                  <a:pt x="3701238" y="978370"/>
                </a:lnTo>
                <a:lnTo>
                  <a:pt x="3727029" y="982634"/>
                </a:lnTo>
                <a:cubicBezTo>
                  <a:pt x="3762166" y="985324"/>
                  <a:pt x="3795029" y="982802"/>
                  <a:pt x="3827462" y="983777"/>
                </a:cubicBezTo>
                <a:cubicBezTo>
                  <a:pt x="3899741" y="979875"/>
                  <a:pt x="3841175" y="923865"/>
                  <a:pt x="3939255" y="962526"/>
                </a:cubicBezTo>
                <a:cubicBezTo>
                  <a:pt x="3944820" y="939198"/>
                  <a:pt x="3955882" y="936428"/>
                  <a:pt x="3976764" y="943975"/>
                </a:cubicBezTo>
                <a:cubicBezTo>
                  <a:pt x="4011587" y="940445"/>
                  <a:pt x="3998825" y="885884"/>
                  <a:pt x="4039745" y="913576"/>
                </a:cubicBezTo>
                <a:cubicBezTo>
                  <a:pt x="4028069" y="885008"/>
                  <a:pt x="4103064" y="891976"/>
                  <a:pt x="4081478" y="863744"/>
                </a:cubicBezTo>
                <a:cubicBezTo>
                  <a:pt x="4098995" y="833348"/>
                  <a:pt x="4118253" y="875924"/>
                  <a:pt x="4136255" y="849070"/>
                </a:cubicBezTo>
                <a:cubicBezTo>
                  <a:pt x="4160412" y="839702"/>
                  <a:pt x="4127630" y="882883"/>
                  <a:pt x="4155885" y="880724"/>
                </a:cubicBezTo>
                <a:cubicBezTo>
                  <a:pt x="4189159" y="872776"/>
                  <a:pt x="4199073" y="926940"/>
                  <a:pt x="4212239" y="853648"/>
                </a:cubicBezTo>
                <a:cubicBezTo>
                  <a:pt x="4250628" y="864621"/>
                  <a:pt x="4251711" y="832443"/>
                  <a:pt x="4296968" y="808725"/>
                </a:cubicBezTo>
                <a:cubicBezTo>
                  <a:pt x="4320354" y="822560"/>
                  <a:pt x="4334944" y="811306"/>
                  <a:pt x="4347619" y="791871"/>
                </a:cubicBezTo>
                <a:cubicBezTo>
                  <a:pt x="4395320" y="788176"/>
                  <a:pt x="4433289" y="755394"/>
                  <a:pt x="4484035" y="736001"/>
                </a:cubicBezTo>
                <a:cubicBezTo>
                  <a:pt x="4544675" y="745654"/>
                  <a:pt x="4564925" y="693074"/>
                  <a:pt x="4619194" y="672546"/>
                </a:cubicBezTo>
                <a:cubicBezTo>
                  <a:pt x="4633191" y="680042"/>
                  <a:pt x="4642217" y="680768"/>
                  <a:pt x="4648276" y="677255"/>
                </a:cubicBezTo>
                <a:lnTo>
                  <a:pt x="4658535" y="658404"/>
                </a:lnTo>
                <a:lnTo>
                  <a:pt x="4684435" y="658040"/>
                </a:lnTo>
                <a:lnTo>
                  <a:pt x="4685966" y="659300"/>
                </a:lnTo>
                <a:lnTo>
                  <a:pt x="4773323" y="620033"/>
                </a:lnTo>
                <a:lnTo>
                  <a:pt x="4789881" y="612833"/>
                </a:lnTo>
                <a:lnTo>
                  <a:pt x="4793116" y="606807"/>
                </a:lnTo>
                <a:cubicBezTo>
                  <a:pt x="4797413" y="602517"/>
                  <a:pt x="4804603" y="599222"/>
                  <a:pt x="4818294" y="598208"/>
                </a:cubicBezTo>
                <a:lnTo>
                  <a:pt x="4889379" y="574856"/>
                </a:lnTo>
                <a:cubicBezTo>
                  <a:pt x="4924646" y="568531"/>
                  <a:pt x="4935327" y="565911"/>
                  <a:pt x="4967000" y="563548"/>
                </a:cubicBezTo>
                <a:cubicBezTo>
                  <a:pt x="4986586" y="557770"/>
                  <a:pt x="5000668" y="551967"/>
                  <a:pt x="5011397" y="546508"/>
                </a:cubicBezTo>
                <a:lnTo>
                  <a:pt x="5017511" y="542737"/>
                </a:lnTo>
                <a:lnTo>
                  <a:pt x="5022951" y="543578"/>
                </a:lnTo>
                <a:lnTo>
                  <a:pt x="5028686" y="550797"/>
                </a:lnTo>
                <a:cubicBezTo>
                  <a:pt x="5034551" y="555023"/>
                  <a:pt x="5042525" y="556487"/>
                  <a:pt x="5055222" y="551685"/>
                </a:cubicBezTo>
                <a:lnTo>
                  <a:pt x="5058043" y="549365"/>
                </a:lnTo>
                <a:lnTo>
                  <a:pt x="5080769" y="559110"/>
                </a:lnTo>
                <a:cubicBezTo>
                  <a:pt x="5088231" y="563815"/>
                  <a:pt x="5095030" y="569979"/>
                  <a:pt x="5100831" y="578170"/>
                </a:cubicBezTo>
                <a:cubicBezTo>
                  <a:pt x="5170380" y="527737"/>
                  <a:pt x="5243922" y="564793"/>
                  <a:pt x="5323302" y="551607"/>
                </a:cubicBezTo>
                <a:cubicBezTo>
                  <a:pt x="5351315" y="478451"/>
                  <a:pt x="5497865" y="556036"/>
                  <a:pt x="5524173" y="623428"/>
                </a:cubicBezTo>
                <a:cubicBezTo>
                  <a:pt x="5517268" y="543117"/>
                  <a:pt x="5711665" y="703794"/>
                  <a:pt x="5644692" y="606574"/>
                </a:cubicBezTo>
                <a:lnTo>
                  <a:pt x="5984259" y="559264"/>
                </a:lnTo>
                <a:cubicBezTo>
                  <a:pt x="6030154" y="495862"/>
                  <a:pt x="6007425" y="553220"/>
                  <a:pt x="6059790" y="538457"/>
                </a:cubicBezTo>
                <a:cubicBezTo>
                  <a:pt x="6050344" y="594649"/>
                  <a:pt x="6121744" y="503179"/>
                  <a:pt x="6130495" y="565308"/>
                </a:cubicBezTo>
                <a:cubicBezTo>
                  <a:pt x="6139748" y="560655"/>
                  <a:pt x="6148435" y="554186"/>
                  <a:pt x="6157089" y="547229"/>
                </a:cubicBezTo>
                <a:lnTo>
                  <a:pt x="6161628" y="543616"/>
                </a:lnTo>
                <a:lnTo>
                  <a:pt x="6180804" y="539939"/>
                </a:lnTo>
                <a:lnTo>
                  <a:pt x="6184951" y="525424"/>
                </a:lnTo>
                <a:lnTo>
                  <a:pt x="6212909" y="510232"/>
                </a:lnTo>
                <a:cubicBezTo>
                  <a:pt x="6223574" y="506625"/>
                  <a:pt x="6235279" y="505181"/>
                  <a:pt x="6248556" y="507226"/>
                </a:cubicBezTo>
                <a:cubicBezTo>
                  <a:pt x="6294288" y="537334"/>
                  <a:pt x="6362573" y="467613"/>
                  <a:pt x="6419167" y="508015"/>
                </a:cubicBezTo>
                <a:cubicBezTo>
                  <a:pt x="6440234" y="517921"/>
                  <a:pt x="6506991" y="518278"/>
                  <a:pt x="6520553" y="499890"/>
                </a:cubicBezTo>
                <a:cubicBezTo>
                  <a:pt x="6534665" y="496161"/>
                  <a:pt x="6550555" y="503153"/>
                  <a:pt x="6557985" y="483298"/>
                </a:cubicBezTo>
                <a:cubicBezTo>
                  <a:pt x="6569810" y="459469"/>
                  <a:pt x="6616472" y="497766"/>
                  <a:pt x="6610986" y="469207"/>
                </a:cubicBezTo>
                <a:cubicBezTo>
                  <a:pt x="6644167" y="495476"/>
                  <a:pt x="6674091" y="445680"/>
                  <a:pt x="6703685" y="433885"/>
                </a:cubicBezTo>
                <a:cubicBezTo>
                  <a:pt x="6729555" y="459786"/>
                  <a:pt x="6766135" y="409500"/>
                  <a:pt x="6829686" y="404609"/>
                </a:cubicBezTo>
                <a:cubicBezTo>
                  <a:pt x="6858065" y="434525"/>
                  <a:pt x="6872501" y="400914"/>
                  <a:pt x="6926071" y="440952"/>
                </a:cubicBezTo>
                <a:cubicBezTo>
                  <a:pt x="6928018" y="437011"/>
                  <a:pt x="6930506" y="433362"/>
                  <a:pt x="6933459" y="430117"/>
                </a:cubicBezTo>
                <a:cubicBezTo>
                  <a:pt x="6950612" y="411270"/>
                  <a:pt x="6979388" y="409908"/>
                  <a:pt x="6997730" y="427075"/>
                </a:cubicBezTo>
                <a:cubicBezTo>
                  <a:pt x="7082631" y="480403"/>
                  <a:pt x="7157271" y="476334"/>
                  <a:pt x="7228068" y="485987"/>
                </a:cubicBezTo>
                <a:cubicBezTo>
                  <a:pt x="7307806" y="490694"/>
                  <a:pt x="7251469" y="427974"/>
                  <a:pt x="7353524" y="478122"/>
                </a:cubicBezTo>
                <a:cubicBezTo>
                  <a:pt x="7362883" y="455559"/>
                  <a:pt x="7375392" y="454116"/>
                  <a:pt x="7397216" y="464113"/>
                </a:cubicBezTo>
                <a:cubicBezTo>
                  <a:pt x="7435863" y="464738"/>
                  <a:pt x="7429507" y="408907"/>
                  <a:pt x="7470470" y="441338"/>
                </a:cubicBezTo>
                <a:cubicBezTo>
                  <a:pt x="7461672" y="411511"/>
                  <a:pt x="7542865" y="427363"/>
                  <a:pt x="7523162" y="396692"/>
                </a:cubicBezTo>
                <a:cubicBezTo>
                  <a:pt x="7546603" y="368516"/>
                  <a:pt x="7561752" y="413189"/>
                  <a:pt x="7585229" y="388596"/>
                </a:cubicBezTo>
                <a:cubicBezTo>
                  <a:pt x="7613007" y="382141"/>
                  <a:pt x="7571052" y="421230"/>
                  <a:pt x="7602312" y="422441"/>
                </a:cubicBezTo>
                <a:cubicBezTo>
                  <a:pt x="7639880" y="418484"/>
                  <a:pt x="7643170" y="473582"/>
                  <a:pt x="7667842" y="402184"/>
                </a:cubicBezTo>
                <a:cubicBezTo>
                  <a:pt x="7708368" y="417673"/>
                  <a:pt x="7714055" y="385770"/>
                  <a:pt x="7766955" y="367538"/>
                </a:cubicBezTo>
                <a:cubicBezTo>
                  <a:pt x="7790642" y="384091"/>
                  <a:pt x="7808202" y="374622"/>
                  <a:pt x="7824808" y="356782"/>
                </a:cubicBezTo>
                <a:cubicBezTo>
                  <a:pt x="7877588" y="358773"/>
                  <a:pt x="7923771" y="330652"/>
                  <a:pt x="7982082" y="317381"/>
                </a:cubicBezTo>
                <a:cubicBezTo>
                  <a:pt x="8047173" y="334199"/>
                  <a:pt x="8076711" y="284263"/>
                  <a:pt x="8139042" y="270278"/>
                </a:cubicBezTo>
                <a:cubicBezTo>
                  <a:pt x="8171699" y="291139"/>
                  <a:pt x="8180849" y="273703"/>
                  <a:pt x="8188479" y="250893"/>
                </a:cubicBezTo>
                <a:lnTo>
                  <a:pt x="8197460" y="227412"/>
                </a:lnTo>
                <a:lnTo>
                  <a:pt x="8236543" y="231896"/>
                </a:lnTo>
                <a:cubicBezTo>
                  <a:pt x="8252245" y="232878"/>
                  <a:pt x="8267047" y="233030"/>
                  <a:pt x="8288656" y="233518"/>
                </a:cubicBezTo>
                <a:lnTo>
                  <a:pt x="8365194" y="255354"/>
                </a:lnTo>
                <a:lnTo>
                  <a:pt x="8371093" y="253056"/>
                </a:lnTo>
                <a:cubicBezTo>
                  <a:pt x="8375220" y="251794"/>
                  <a:pt x="8378040" y="251369"/>
                  <a:pt x="8380079" y="251533"/>
                </a:cubicBezTo>
                <a:lnTo>
                  <a:pt x="8380352" y="251771"/>
                </a:lnTo>
                <a:lnTo>
                  <a:pt x="8388670" y="249803"/>
                </a:lnTo>
                <a:cubicBezTo>
                  <a:pt x="8402579" y="245856"/>
                  <a:pt x="8426713" y="256901"/>
                  <a:pt x="8439400" y="252189"/>
                </a:cubicBezTo>
                <a:cubicBezTo>
                  <a:pt x="8461985" y="253229"/>
                  <a:pt x="8486049" y="243125"/>
                  <a:pt x="8502127" y="246524"/>
                </a:cubicBezTo>
                <a:lnTo>
                  <a:pt x="8575600" y="247912"/>
                </a:lnTo>
                <a:lnTo>
                  <a:pt x="8609423" y="225288"/>
                </a:lnTo>
                <a:cubicBezTo>
                  <a:pt x="8613054" y="222366"/>
                  <a:pt x="8618682" y="220403"/>
                  <a:pt x="8628794" y="220632"/>
                </a:cubicBezTo>
                <a:lnTo>
                  <a:pt x="8631243" y="221270"/>
                </a:lnTo>
                <a:cubicBezTo>
                  <a:pt x="8636121" y="217981"/>
                  <a:pt x="8676301" y="210759"/>
                  <a:pt x="8708752" y="203517"/>
                </a:cubicBezTo>
                <a:cubicBezTo>
                  <a:pt x="8760405" y="193315"/>
                  <a:pt x="8765450" y="184312"/>
                  <a:pt x="8825952" y="177822"/>
                </a:cubicBezTo>
                <a:cubicBezTo>
                  <a:pt x="8840694" y="175283"/>
                  <a:pt x="8852337" y="172902"/>
                  <a:pt x="8862166" y="170735"/>
                </a:cubicBezTo>
                <a:lnTo>
                  <a:pt x="8884490" y="165616"/>
                </a:lnTo>
                <a:lnTo>
                  <a:pt x="8918298" y="194546"/>
                </a:lnTo>
                <a:cubicBezTo>
                  <a:pt x="8929331" y="203143"/>
                  <a:pt x="8939711" y="209096"/>
                  <a:pt x="8948572" y="207940"/>
                </a:cubicBezTo>
                <a:cubicBezTo>
                  <a:pt x="9007398" y="191013"/>
                  <a:pt x="9066382" y="123071"/>
                  <a:pt x="9104724" y="178319"/>
                </a:cubicBezTo>
                <a:cubicBezTo>
                  <a:pt x="9146350" y="170182"/>
                  <a:pt x="9159213" y="154939"/>
                  <a:pt x="9198328" y="159122"/>
                </a:cubicBezTo>
                <a:cubicBezTo>
                  <a:pt x="9243361" y="178179"/>
                  <a:pt x="9337410" y="133426"/>
                  <a:pt x="9339412" y="203422"/>
                </a:cubicBezTo>
                <a:cubicBezTo>
                  <a:pt x="9356193" y="242785"/>
                  <a:pt x="9404145" y="172882"/>
                  <a:pt x="9409165" y="216989"/>
                </a:cubicBezTo>
                <a:cubicBezTo>
                  <a:pt x="9430000" y="185563"/>
                  <a:pt x="9477391" y="226977"/>
                  <a:pt x="9516379" y="220757"/>
                </a:cubicBezTo>
                <a:cubicBezTo>
                  <a:pt x="9525989" y="239713"/>
                  <a:pt x="9601557" y="209033"/>
                  <a:pt x="9615958" y="196389"/>
                </a:cubicBezTo>
                <a:cubicBezTo>
                  <a:pt x="9740300" y="170539"/>
                  <a:pt x="9758977" y="138949"/>
                  <a:pt x="9860346" y="177067"/>
                </a:cubicBezTo>
                <a:cubicBezTo>
                  <a:pt x="9889677" y="171165"/>
                  <a:pt x="10006630" y="193672"/>
                  <a:pt x="10071193" y="142345"/>
                </a:cubicBezTo>
                <a:cubicBezTo>
                  <a:pt x="10108399" y="184331"/>
                  <a:pt x="10235527" y="166620"/>
                  <a:pt x="10270876" y="164464"/>
                </a:cubicBezTo>
                <a:cubicBezTo>
                  <a:pt x="10282938" y="193487"/>
                  <a:pt x="10335459" y="157175"/>
                  <a:pt x="10338607" y="202846"/>
                </a:cubicBezTo>
                <a:cubicBezTo>
                  <a:pt x="10349171" y="220353"/>
                  <a:pt x="10366124" y="217011"/>
                  <a:pt x="10370927" y="198630"/>
                </a:cubicBezTo>
                <a:cubicBezTo>
                  <a:pt x="10391994" y="198716"/>
                  <a:pt x="10408613" y="218644"/>
                  <a:pt x="10423650" y="187033"/>
                </a:cubicBezTo>
                <a:cubicBezTo>
                  <a:pt x="10452431" y="186111"/>
                  <a:pt x="10492877" y="246749"/>
                  <a:pt x="10507238" y="199359"/>
                </a:cubicBezTo>
                <a:cubicBezTo>
                  <a:pt x="10543427" y="261875"/>
                  <a:pt x="10653987" y="201249"/>
                  <a:pt x="10712234" y="202150"/>
                </a:cubicBezTo>
                <a:cubicBezTo>
                  <a:pt x="10824446" y="218073"/>
                  <a:pt x="10878410" y="233516"/>
                  <a:pt x="10955598" y="236823"/>
                </a:cubicBezTo>
                <a:cubicBezTo>
                  <a:pt x="11045848" y="210188"/>
                  <a:pt x="11132536" y="208078"/>
                  <a:pt x="11210395" y="197924"/>
                </a:cubicBezTo>
                <a:cubicBezTo>
                  <a:pt x="11248542" y="205602"/>
                  <a:pt x="11317163" y="98606"/>
                  <a:pt x="11355556" y="131371"/>
                </a:cubicBezTo>
                <a:cubicBezTo>
                  <a:pt x="11409097" y="114944"/>
                  <a:pt x="11452001" y="121965"/>
                  <a:pt x="11531644" y="99364"/>
                </a:cubicBezTo>
                <a:cubicBezTo>
                  <a:pt x="11597142" y="88300"/>
                  <a:pt x="11671940" y="72591"/>
                  <a:pt x="11719114" y="62439"/>
                </a:cubicBezTo>
                <a:cubicBezTo>
                  <a:pt x="11727434" y="40579"/>
                  <a:pt x="11796069" y="38621"/>
                  <a:pt x="11814686" y="38458"/>
                </a:cubicBezTo>
                <a:cubicBezTo>
                  <a:pt x="11821248" y="1152"/>
                  <a:pt x="11853228" y="33244"/>
                  <a:pt x="11865687" y="10088"/>
                </a:cubicBezTo>
                <a:cubicBezTo>
                  <a:pt x="11893768" y="15302"/>
                  <a:pt x="11926464" y="10706"/>
                  <a:pt x="11957454" y="4020"/>
                </a:cubicBezTo>
                <a:lnTo>
                  <a:pt x="11975060" y="0"/>
                </a:lnTo>
                <a:lnTo>
                  <a:pt x="12006839" y="210943"/>
                </a:lnTo>
                <a:cubicBezTo>
                  <a:pt x="12204146" y="1520595"/>
                  <a:pt x="12452801" y="3171091"/>
                  <a:pt x="12642772" y="4432052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744" y="442551"/>
            <a:ext cx="9859618" cy="71331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Bar Plot – Bad Tweets</a:t>
            </a:r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3389D0BC-BA1D-4360-88F9-D9ECCBDAB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79" y="1764254"/>
            <a:ext cx="10937021" cy="445557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white graph with red lines&#10;&#10;Description automatically generated">
            <a:extLst>
              <a:ext uri="{FF2B5EF4-FFF2-40B4-BE49-F238E27FC236}">
                <a16:creationId xmlns:a16="http://schemas.microsoft.com/office/drawing/2014/main" id="{8AF994F8-AED5-326A-F019-19F3C1466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351" y="1809290"/>
            <a:ext cx="8730996" cy="43654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z="1000"/>
              <a:pPr>
                <a:spcAft>
                  <a:spcPts val="600"/>
                </a:spcAft>
              </a:pPr>
              <a:t>19</a:t>
            </a:fld>
            <a:endParaRPr lang="en-US" sz="1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F8690C-8B16-797A-0C91-AB3014B398CB}"/>
              </a:ext>
            </a:extLst>
          </p:cNvPr>
          <p:cNvSpPr txBox="1"/>
          <p:nvPr/>
        </p:nvSpPr>
        <p:spPr>
          <a:xfrm>
            <a:off x="371094" y="2718053"/>
            <a:ext cx="3629406" cy="35902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637868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 sz="800"/>
          </a:p>
        </p:txBody>
      </p:sp>
      <p:pic>
        <p:nvPicPr>
          <p:cNvPr id="8" name="Picture Placeholder 7" descr="A group of emojis with different facial expressions&#10;&#10;Description automatically generated">
            <a:extLst>
              <a:ext uri="{FF2B5EF4-FFF2-40B4-BE49-F238E27FC236}">
                <a16:creationId xmlns:a16="http://schemas.microsoft.com/office/drawing/2014/main" id="{D83F3EC0-441A-9746-E7DA-957BF9523C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7654" r="-1" b="27653"/>
          <a:stretch/>
        </p:blipFill>
        <p:spPr>
          <a:xfrm>
            <a:off x="371475" y="923999"/>
            <a:ext cx="11520488" cy="2524287"/>
          </a:xfrm>
          <a:noFill/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BF8BC78-D41B-5E4D-68A8-1E91597784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791" y="3685735"/>
            <a:ext cx="11350879" cy="2658794"/>
          </a:xfrm>
        </p:spPr>
        <p:txBody>
          <a:bodyPr>
            <a:normAutofit/>
          </a:bodyPr>
          <a:lstStyle/>
          <a:p>
            <a:r>
              <a:rPr lang="en-US" sz="2000" b="1" u="sng" dirty="0">
                <a:solidFill>
                  <a:schemeClr val="tx2">
                    <a:lumMod val="50000"/>
                  </a:schemeClr>
                </a:solidFill>
              </a:rPr>
              <a:t>What is ChatGPT Tweets Sentiment Analysis?</a:t>
            </a:r>
          </a:p>
          <a:p>
            <a:pPr algn="just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Positive or negative ideas, feelings, and judgments are all examples of sentiments.</a:t>
            </a:r>
          </a:p>
          <a:p>
            <a:pPr algn="just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With the use of several papers, we evaluate text to determine the writer's feelings in either positive or negative remarks, inquiries, and demands.</a:t>
            </a:r>
          </a:p>
          <a:p>
            <a:pPr algn="just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The goal of this sentiment analysis project is to use cutting-edge NLP approaches to quickly and effectively evaluate and classify the sentiments expressed in tweets about ChatGPT on Twitter.</a:t>
            </a:r>
          </a:p>
          <a:p>
            <a:pPr algn="just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Its vital for understanding public perception, monitoring brand reputation, leveraging customer feedback, and adapting marketing strategies, ultimately enabling real-time insights and informed decision-making.</a:t>
            </a:r>
          </a:p>
        </p:txBody>
      </p:sp>
    </p:spTree>
    <p:extLst>
      <p:ext uri="{BB962C8B-B14F-4D97-AF65-F5344CB8AC3E}">
        <p14:creationId xmlns:p14="http://schemas.microsoft.com/office/powerpoint/2010/main" val="1300311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8" name="Rectangle 187">
            <a:extLst>
              <a:ext uri="{FF2B5EF4-FFF2-40B4-BE49-F238E27FC236}">
                <a16:creationId xmlns:a16="http://schemas.microsoft.com/office/drawing/2014/main" id="{65C9D962-F904-4553-A140-500CF3EFC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02FE0FA2-B10C-4B9F-B9CC-E5D9AD400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314048">
            <a:off x="-271537" y="-884980"/>
            <a:ext cx="12642772" cy="6248341"/>
          </a:xfrm>
          <a:custGeom>
            <a:avLst/>
            <a:gdLst>
              <a:gd name="connsiteX0" fmla="*/ 12642772 w 12642772"/>
              <a:gd name="connsiteY0" fmla="*/ 4432052 h 6248341"/>
              <a:gd name="connsiteX1" fmla="*/ 586822 w 12642772"/>
              <a:gd name="connsiteY1" fmla="*/ 6248341 h 6248341"/>
              <a:gd name="connsiteX2" fmla="*/ 0 w 12642772"/>
              <a:gd name="connsiteY2" fmla="*/ 2394542 h 6248341"/>
              <a:gd name="connsiteX3" fmla="*/ 52893 w 12642772"/>
              <a:gd name="connsiteY3" fmla="*/ 2306669 h 6248341"/>
              <a:gd name="connsiteX4" fmla="*/ 131535 w 12642772"/>
              <a:gd name="connsiteY4" fmla="*/ 2293621 h 6248341"/>
              <a:gd name="connsiteX5" fmla="*/ 244153 w 12642772"/>
              <a:gd name="connsiteY5" fmla="*/ 2272261 h 6248341"/>
              <a:gd name="connsiteX6" fmla="*/ 324401 w 12642772"/>
              <a:gd name="connsiteY6" fmla="*/ 2233208 h 6248341"/>
              <a:gd name="connsiteX7" fmla="*/ 463569 w 12642772"/>
              <a:gd name="connsiteY7" fmla="*/ 2158308 h 6248341"/>
              <a:gd name="connsiteX8" fmla="*/ 582537 w 12642772"/>
              <a:gd name="connsiteY8" fmla="*/ 2095961 h 6248341"/>
              <a:gd name="connsiteX9" fmla="*/ 638937 w 12642772"/>
              <a:gd name="connsiteY9" fmla="*/ 2008169 h 6248341"/>
              <a:gd name="connsiteX10" fmla="*/ 749855 w 12642772"/>
              <a:gd name="connsiteY10" fmla="*/ 1936088 h 6248341"/>
              <a:gd name="connsiteX11" fmla="*/ 856553 w 12642772"/>
              <a:gd name="connsiteY11" fmla="*/ 1892728 h 6248341"/>
              <a:gd name="connsiteX12" fmla="*/ 939338 w 12642772"/>
              <a:gd name="connsiteY12" fmla="*/ 1863906 h 6248341"/>
              <a:gd name="connsiteX13" fmla="*/ 987836 w 12642772"/>
              <a:gd name="connsiteY13" fmla="*/ 1848470 h 6248341"/>
              <a:gd name="connsiteX14" fmla="*/ 1086094 w 12642772"/>
              <a:gd name="connsiteY14" fmla="*/ 1834336 h 6248341"/>
              <a:gd name="connsiteX15" fmla="*/ 1155607 w 12642772"/>
              <a:gd name="connsiteY15" fmla="*/ 1814299 h 6248341"/>
              <a:gd name="connsiteX16" fmla="*/ 1219621 w 12642772"/>
              <a:gd name="connsiteY16" fmla="*/ 1774472 h 6248341"/>
              <a:gd name="connsiteX17" fmla="*/ 1275113 w 12642772"/>
              <a:gd name="connsiteY17" fmla="*/ 1734756 h 6248341"/>
              <a:gd name="connsiteX18" fmla="*/ 1337800 w 12642772"/>
              <a:gd name="connsiteY18" fmla="*/ 1684579 h 6248341"/>
              <a:gd name="connsiteX19" fmla="*/ 1526287 w 12642772"/>
              <a:gd name="connsiteY19" fmla="*/ 1602057 h 6248341"/>
              <a:gd name="connsiteX20" fmla="*/ 1579126 w 12642772"/>
              <a:gd name="connsiteY20" fmla="*/ 1559561 h 6248341"/>
              <a:gd name="connsiteX21" fmla="*/ 1651242 w 12642772"/>
              <a:gd name="connsiteY21" fmla="*/ 1546569 h 6248341"/>
              <a:gd name="connsiteX22" fmla="*/ 1712038 w 12642772"/>
              <a:gd name="connsiteY22" fmla="*/ 1533432 h 6248341"/>
              <a:gd name="connsiteX23" fmla="*/ 1758402 w 12642772"/>
              <a:gd name="connsiteY23" fmla="*/ 1525816 h 6248341"/>
              <a:gd name="connsiteX24" fmla="*/ 1831776 w 12642772"/>
              <a:gd name="connsiteY24" fmla="*/ 1504679 h 6248341"/>
              <a:gd name="connsiteX25" fmla="*/ 1963032 w 12642772"/>
              <a:gd name="connsiteY25" fmla="*/ 1472999 h 6248341"/>
              <a:gd name="connsiteX26" fmla="*/ 2006520 w 12642772"/>
              <a:gd name="connsiteY26" fmla="*/ 1464281 h 6248341"/>
              <a:gd name="connsiteX27" fmla="*/ 2049195 w 12642772"/>
              <a:gd name="connsiteY27" fmla="*/ 1459572 h 6248341"/>
              <a:gd name="connsiteX28" fmla="*/ 2125117 w 12642772"/>
              <a:gd name="connsiteY28" fmla="*/ 1432093 h 6248341"/>
              <a:gd name="connsiteX29" fmla="*/ 2234987 w 12642772"/>
              <a:gd name="connsiteY29" fmla="*/ 1408543 h 6248341"/>
              <a:gd name="connsiteX30" fmla="*/ 2349979 w 12642772"/>
              <a:gd name="connsiteY30" fmla="*/ 1370325 h 6248341"/>
              <a:gd name="connsiteX31" fmla="*/ 2490342 w 12642772"/>
              <a:gd name="connsiteY31" fmla="*/ 1337371 h 6248341"/>
              <a:gd name="connsiteX32" fmla="*/ 2721983 w 12642772"/>
              <a:gd name="connsiteY32" fmla="*/ 1255221 h 6248341"/>
              <a:gd name="connsiteX33" fmla="*/ 2740778 w 12642772"/>
              <a:gd name="connsiteY33" fmla="*/ 1232389 h 6248341"/>
              <a:gd name="connsiteX34" fmla="*/ 2772006 w 12642772"/>
              <a:gd name="connsiteY34" fmla="*/ 1218123 h 6248341"/>
              <a:gd name="connsiteX35" fmla="*/ 2850754 w 12642772"/>
              <a:gd name="connsiteY35" fmla="*/ 1180094 h 6248341"/>
              <a:gd name="connsiteX36" fmla="*/ 2872381 w 12642772"/>
              <a:gd name="connsiteY36" fmla="*/ 1159349 h 6248341"/>
              <a:gd name="connsiteX37" fmla="*/ 2877664 w 12642772"/>
              <a:gd name="connsiteY37" fmla="*/ 1153429 h 6248341"/>
              <a:gd name="connsiteX38" fmla="*/ 2898982 w 12642772"/>
              <a:gd name="connsiteY38" fmla="*/ 1143332 h 6248341"/>
              <a:gd name="connsiteX39" fmla="*/ 2900154 w 12642772"/>
              <a:gd name="connsiteY39" fmla="*/ 1144257 h 6248341"/>
              <a:gd name="connsiteX40" fmla="*/ 2913224 w 12642772"/>
              <a:gd name="connsiteY40" fmla="*/ 1144530 h 6248341"/>
              <a:gd name="connsiteX41" fmla="*/ 2936660 w 12642772"/>
              <a:gd name="connsiteY41" fmla="*/ 1142412 h 6248341"/>
              <a:gd name="connsiteX42" fmla="*/ 2997572 w 12642772"/>
              <a:gd name="connsiteY42" fmla="*/ 1141831 h 6248341"/>
              <a:gd name="connsiteX43" fmla="*/ 3044472 w 12642772"/>
              <a:gd name="connsiteY43" fmla="*/ 1131369 h 6248341"/>
              <a:gd name="connsiteX44" fmla="*/ 3044790 w 12642772"/>
              <a:gd name="connsiteY44" fmla="*/ 1131569 h 6248341"/>
              <a:gd name="connsiteX45" fmla="*/ 3053469 w 12642772"/>
              <a:gd name="connsiteY45" fmla="*/ 1129009 h 6248341"/>
              <a:gd name="connsiteX46" fmla="*/ 3058924 w 12642772"/>
              <a:gd name="connsiteY46" fmla="*/ 1126056 h 6248341"/>
              <a:gd name="connsiteX47" fmla="*/ 3074299 w 12642772"/>
              <a:gd name="connsiteY47" fmla="*/ 1120405 h 6248341"/>
              <a:gd name="connsiteX48" fmla="*/ 3080657 w 12642772"/>
              <a:gd name="connsiteY48" fmla="*/ 1120171 h 6248341"/>
              <a:gd name="connsiteX49" fmla="*/ 3085901 w 12642772"/>
              <a:gd name="connsiteY49" fmla="*/ 1121681 h 6248341"/>
              <a:gd name="connsiteX50" fmla="*/ 3109448 w 12642772"/>
              <a:gd name="connsiteY50" fmla="*/ 1097576 h 6248341"/>
              <a:gd name="connsiteX51" fmla="*/ 3120280 w 12642772"/>
              <a:gd name="connsiteY51" fmla="*/ 1092673 h 6248341"/>
              <a:gd name="connsiteX52" fmla="*/ 3151969 w 12642772"/>
              <a:gd name="connsiteY52" fmla="*/ 1093148 h 6248341"/>
              <a:gd name="connsiteX53" fmla="*/ 3156202 w 12642772"/>
              <a:gd name="connsiteY53" fmla="*/ 1091941 h 6248341"/>
              <a:gd name="connsiteX54" fmla="*/ 3218578 w 12642772"/>
              <a:gd name="connsiteY54" fmla="*/ 1084695 h 6248341"/>
              <a:gd name="connsiteX55" fmla="*/ 3291572 w 12642772"/>
              <a:gd name="connsiteY55" fmla="*/ 1074108 h 6248341"/>
              <a:gd name="connsiteX56" fmla="*/ 3335322 w 12642772"/>
              <a:gd name="connsiteY56" fmla="*/ 1065344 h 6248341"/>
              <a:gd name="connsiteX57" fmla="*/ 3444471 w 12642772"/>
              <a:gd name="connsiteY57" fmla="*/ 1040037 h 6248341"/>
              <a:gd name="connsiteX58" fmla="*/ 3516736 w 12642772"/>
              <a:gd name="connsiteY58" fmla="*/ 1044495 h 6248341"/>
              <a:gd name="connsiteX59" fmla="*/ 3529913 w 12642772"/>
              <a:gd name="connsiteY59" fmla="*/ 1036395 h 6248341"/>
              <a:gd name="connsiteX60" fmla="*/ 3534215 w 12642772"/>
              <a:gd name="connsiteY60" fmla="*/ 1032644 h 6248341"/>
              <a:gd name="connsiteX61" fmla="*/ 3541901 w 12642772"/>
              <a:gd name="connsiteY61" fmla="*/ 1028655 h 6248341"/>
              <a:gd name="connsiteX62" fmla="*/ 3542297 w 12642772"/>
              <a:gd name="connsiteY62" fmla="*/ 1028781 h 6248341"/>
              <a:gd name="connsiteX63" fmla="*/ 3549091 w 12642772"/>
              <a:gd name="connsiteY63" fmla="*/ 1024603 h 6248341"/>
              <a:gd name="connsiteX64" fmla="*/ 3668564 w 12642772"/>
              <a:gd name="connsiteY64" fmla="*/ 992085 h 6248341"/>
              <a:gd name="connsiteX65" fmla="*/ 3681760 w 12642772"/>
              <a:gd name="connsiteY65" fmla="*/ 989897 h 6248341"/>
              <a:gd name="connsiteX66" fmla="*/ 3683298 w 12642772"/>
              <a:gd name="connsiteY66" fmla="*/ 990533 h 6248341"/>
              <a:gd name="connsiteX67" fmla="*/ 3701238 w 12642772"/>
              <a:gd name="connsiteY67" fmla="*/ 978370 h 6248341"/>
              <a:gd name="connsiteX68" fmla="*/ 3727029 w 12642772"/>
              <a:gd name="connsiteY68" fmla="*/ 982634 h 6248341"/>
              <a:gd name="connsiteX69" fmla="*/ 3827462 w 12642772"/>
              <a:gd name="connsiteY69" fmla="*/ 983777 h 6248341"/>
              <a:gd name="connsiteX70" fmla="*/ 3939255 w 12642772"/>
              <a:gd name="connsiteY70" fmla="*/ 962526 h 6248341"/>
              <a:gd name="connsiteX71" fmla="*/ 3976764 w 12642772"/>
              <a:gd name="connsiteY71" fmla="*/ 943975 h 6248341"/>
              <a:gd name="connsiteX72" fmla="*/ 4039745 w 12642772"/>
              <a:gd name="connsiteY72" fmla="*/ 913576 h 6248341"/>
              <a:gd name="connsiteX73" fmla="*/ 4081478 w 12642772"/>
              <a:gd name="connsiteY73" fmla="*/ 863744 h 6248341"/>
              <a:gd name="connsiteX74" fmla="*/ 4136255 w 12642772"/>
              <a:gd name="connsiteY74" fmla="*/ 849070 h 6248341"/>
              <a:gd name="connsiteX75" fmla="*/ 4155885 w 12642772"/>
              <a:gd name="connsiteY75" fmla="*/ 880724 h 6248341"/>
              <a:gd name="connsiteX76" fmla="*/ 4212239 w 12642772"/>
              <a:gd name="connsiteY76" fmla="*/ 853648 h 6248341"/>
              <a:gd name="connsiteX77" fmla="*/ 4296968 w 12642772"/>
              <a:gd name="connsiteY77" fmla="*/ 808725 h 6248341"/>
              <a:gd name="connsiteX78" fmla="*/ 4347619 w 12642772"/>
              <a:gd name="connsiteY78" fmla="*/ 791871 h 6248341"/>
              <a:gd name="connsiteX79" fmla="*/ 4484035 w 12642772"/>
              <a:gd name="connsiteY79" fmla="*/ 736001 h 6248341"/>
              <a:gd name="connsiteX80" fmla="*/ 4619194 w 12642772"/>
              <a:gd name="connsiteY80" fmla="*/ 672546 h 6248341"/>
              <a:gd name="connsiteX81" fmla="*/ 4648276 w 12642772"/>
              <a:gd name="connsiteY81" fmla="*/ 677255 h 6248341"/>
              <a:gd name="connsiteX82" fmla="*/ 4658535 w 12642772"/>
              <a:gd name="connsiteY82" fmla="*/ 658404 h 6248341"/>
              <a:gd name="connsiteX83" fmla="*/ 4684435 w 12642772"/>
              <a:gd name="connsiteY83" fmla="*/ 658040 h 6248341"/>
              <a:gd name="connsiteX84" fmla="*/ 4685966 w 12642772"/>
              <a:gd name="connsiteY84" fmla="*/ 659300 h 6248341"/>
              <a:gd name="connsiteX85" fmla="*/ 4773323 w 12642772"/>
              <a:gd name="connsiteY85" fmla="*/ 620033 h 6248341"/>
              <a:gd name="connsiteX86" fmla="*/ 4789881 w 12642772"/>
              <a:gd name="connsiteY86" fmla="*/ 612833 h 6248341"/>
              <a:gd name="connsiteX87" fmla="*/ 4793116 w 12642772"/>
              <a:gd name="connsiteY87" fmla="*/ 606807 h 6248341"/>
              <a:gd name="connsiteX88" fmla="*/ 4818294 w 12642772"/>
              <a:gd name="connsiteY88" fmla="*/ 598208 h 6248341"/>
              <a:gd name="connsiteX89" fmla="*/ 4889379 w 12642772"/>
              <a:gd name="connsiteY89" fmla="*/ 574856 h 6248341"/>
              <a:gd name="connsiteX90" fmla="*/ 4967000 w 12642772"/>
              <a:gd name="connsiteY90" fmla="*/ 563548 h 6248341"/>
              <a:gd name="connsiteX91" fmla="*/ 5011397 w 12642772"/>
              <a:gd name="connsiteY91" fmla="*/ 546508 h 6248341"/>
              <a:gd name="connsiteX92" fmla="*/ 5017511 w 12642772"/>
              <a:gd name="connsiteY92" fmla="*/ 542737 h 6248341"/>
              <a:gd name="connsiteX93" fmla="*/ 5022951 w 12642772"/>
              <a:gd name="connsiteY93" fmla="*/ 543578 h 6248341"/>
              <a:gd name="connsiteX94" fmla="*/ 5028686 w 12642772"/>
              <a:gd name="connsiteY94" fmla="*/ 550797 h 6248341"/>
              <a:gd name="connsiteX95" fmla="*/ 5055222 w 12642772"/>
              <a:gd name="connsiteY95" fmla="*/ 551685 h 6248341"/>
              <a:gd name="connsiteX96" fmla="*/ 5058043 w 12642772"/>
              <a:gd name="connsiteY96" fmla="*/ 549365 h 6248341"/>
              <a:gd name="connsiteX97" fmla="*/ 5080769 w 12642772"/>
              <a:gd name="connsiteY97" fmla="*/ 559110 h 6248341"/>
              <a:gd name="connsiteX98" fmla="*/ 5100831 w 12642772"/>
              <a:gd name="connsiteY98" fmla="*/ 578170 h 6248341"/>
              <a:gd name="connsiteX99" fmla="*/ 5323302 w 12642772"/>
              <a:gd name="connsiteY99" fmla="*/ 551607 h 6248341"/>
              <a:gd name="connsiteX100" fmla="*/ 5524173 w 12642772"/>
              <a:gd name="connsiteY100" fmla="*/ 623428 h 6248341"/>
              <a:gd name="connsiteX101" fmla="*/ 5644692 w 12642772"/>
              <a:gd name="connsiteY101" fmla="*/ 606574 h 6248341"/>
              <a:gd name="connsiteX102" fmla="*/ 5984259 w 12642772"/>
              <a:gd name="connsiteY102" fmla="*/ 559264 h 6248341"/>
              <a:gd name="connsiteX103" fmla="*/ 6059790 w 12642772"/>
              <a:gd name="connsiteY103" fmla="*/ 538457 h 6248341"/>
              <a:gd name="connsiteX104" fmla="*/ 6130495 w 12642772"/>
              <a:gd name="connsiteY104" fmla="*/ 565308 h 6248341"/>
              <a:gd name="connsiteX105" fmla="*/ 6157089 w 12642772"/>
              <a:gd name="connsiteY105" fmla="*/ 547229 h 6248341"/>
              <a:gd name="connsiteX106" fmla="*/ 6161628 w 12642772"/>
              <a:gd name="connsiteY106" fmla="*/ 543616 h 6248341"/>
              <a:gd name="connsiteX107" fmla="*/ 6180804 w 12642772"/>
              <a:gd name="connsiteY107" fmla="*/ 539939 h 6248341"/>
              <a:gd name="connsiteX108" fmla="*/ 6184951 w 12642772"/>
              <a:gd name="connsiteY108" fmla="*/ 525424 h 6248341"/>
              <a:gd name="connsiteX109" fmla="*/ 6212909 w 12642772"/>
              <a:gd name="connsiteY109" fmla="*/ 510232 h 6248341"/>
              <a:gd name="connsiteX110" fmla="*/ 6248556 w 12642772"/>
              <a:gd name="connsiteY110" fmla="*/ 507226 h 6248341"/>
              <a:gd name="connsiteX111" fmla="*/ 6419167 w 12642772"/>
              <a:gd name="connsiteY111" fmla="*/ 508015 h 6248341"/>
              <a:gd name="connsiteX112" fmla="*/ 6520553 w 12642772"/>
              <a:gd name="connsiteY112" fmla="*/ 499890 h 6248341"/>
              <a:gd name="connsiteX113" fmla="*/ 6557985 w 12642772"/>
              <a:gd name="connsiteY113" fmla="*/ 483298 h 6248341"/>
              <a:gd name="connsiteX114" fmla="*/ 6610986 w 12642772"/>
              <a:gd name="connsiteY114" fmla="*/ 469207 h 6248341"/>
              <a:gd name="connsiteX115" fmla="*/ 6703685 w 12642772"/>
              <a:gd name="connsiteY115" fmla="*/ 433885 h 6248341"/>
              <a:gd name="connsiteX116" fmla="*/ 6829686 w 12642772"/>
              <a:gd name="connsiteY116" fmla="*/ 404609 h 6248341"/>
              <a:gd name="connsiteX117" fmla="*/ 6926071 w 12642772"/>
              <a:gd name="connsiteY117" fmla="*/ 440952 h 6248341"/>
              <a:gd name="connsiteX118" fmla="*/ 6933459 w 12642772"/>
              <a:gd name="connsiteY118" fmla="*/ 430117 h 6248341"/>
              <a:gd name="connsiteX119" fmla="*/ 6997730 w 12642772"/>
              <a:gd name="connsiteY119" fmla="*/ 427075 h 6248341"/>
              <a:gd name="connsiteX120" fmla="*/ 7228068 w 12642772"/>
              <a:gd name="connsiteY120" fmla="*/ 485987 h 6248341"/>
              <a:gd name="connsiteX121" fmla="*/ 7353524 w 12642772"/>
              <a:gd name="connsiteY121" fmla="*/ 478122 h 6248341"/>
              <a:gd name="connsiteX122" fmla="*/ 7397216 w 12642772"/>
              <a:gd name="connsiteY122" fmla="*/ 464113 h 6248341"/>
              <a:gd name="connsiteX123" fmla="*/ 7470470 w 12642772"/>
              <a:gd name="connsiteY123" fmla="*/ 441338 h 6248341"/>
              <a:gd name="connsiteX124" fmla="*/ 7523162 w 12642772"/>
              <a:gd name="connsiteY124" fmla="*/ 396692 h 6248341"/>
              <a:gd name="connsiteX125" fmla="*/ 7585229 w 12642772"/>
              <a:gd name="connsiteY125" fmla="*/ 388596 h 6248341"/>
              <a:gd name="connsiteX126" fmla="*/ 7602312 w 12642772"/>
              <a:gd name="connsiteY126" fmla="*/ 422441 h 6248341"/>
              <a:gd name="connsiteX127" fmla="*/ 7667842 w 12642772"/>
              <a:gd name="connsiteY127" fmla="*/ 402184 h 6248341"/>
              <a:gd name="connsiteX128" fmla="*/ 7766955 w 12642772"/>
              <a:gd name="connsiteY128" fmla="*/ 367538 h 6248341"/>
              <a:gd name="connsiteX129" fmla="*/ 7824808 w 12642772"/>
              <a:gd name="connsiteY129" fmla="*/ 356782 h 6248341"/>
              <a:gd name="connsiteX130" fmla="*/ 7982082 w 12642772"/>
              <a:gd name="connsiteY130" fmla="*/ 317381 h 6248341"/>
              <a:gd name="connsiteX131" fmla="*/ 8139042 w 12642772"/>
              <a:gd name="connsiteY131" fmla="*/ 270278 h 6248341"/>
              <a:gd name="connsiteX132" fmla="*/ 8188479 w 12642772"/>
              <a:gd name="connsiteY132" fmla="*/ 250893 h 6248341"/>
              <a:gd name="connsiteX133" fmla="*/ 8197460 w 12642772"/>
              <a:gd name="connsiteY133" fmla="*/ 227412 h 6248341"/>
              <a:gd name="connsiteX134" fmla="*/ 8236543 w 12642772"/>
              <a:gd name="connsiteY134" fmla="*/ 231896 h 6248341"/>
              <a:gd name="connsiteX135" fmla="*/ 8288656 w 12642772"/>
              <a:gd name="connsiteY135" fmla="*/ 233518 h 6248341"/>
              <a:gd name="connsiteX136" fmla="*/ 8365194 w 12642772"/>
              <a:gd name="connsiteY136" fmla="*/ 255354 h 6248341"/>
              <a:gd name="connsiteX137" fmla="*/ 8371093 w 12642772"/>
              <a:gd name="connsiteY137" fmla="*/ 253056 h 6248341"/>
              <a:gd name="connsiteX138" fmla="*/ 8380079 w 12642772"/>
              <a:gd name="connsiteY138" fmla="*/ 251533 h 6248341"/>
              <a:gd name="connsiteX139" fmla="*/ 8380352 w 12642772"/>
              <a:gd name="connsiteY139" fmla="*/ 251771 h 6248341"/>
              <a:gd name="connsiteX140" fmla="*/ 8388670 w 12642772"/>
              <a:gd name="connsiteY140" fmla="*/ 249803 h 6248341"/>
              <a:gd name="connsiteX141" fmla="*/ 8439400 w 12642772"/>
              <a:gd name="connsiteY141" fmla="*/ 252189 h 6248341"/>
              <a:gd name="connsiteX142" fmla="*/ 8502127 w 12642772"/>
              <a:gd name="connsiteY142" fmla="*/ 246524 h 6248341"/>
              <a:gd name="connsiteX143" fmla="*/ 8575600 w 12642772"/>
              <a:gd name="connsiteY143" fmla="*/ 247912 h 6248341"/>
              <a:gd name="connsiteX144" fmla="*/ 8609423 w 12642772"/>
              <a:gd name="connsiteY144" fmla="*/ 225288 h 6248341"/>
              <a:gd name="connsiteX145" fmla="*/ 8628794 w 12642772"/>
              <a:gd name="connsiteY145" fmla="*/ 220632 h 6248341"/>
              <a:gd name="connsiteX146" fmla="*/ 8631243 w 12642772"/>
              <a:gd name="connsiteY146" fmla="*/ 221270 h 6248341"/>
              <a:gd name="connsiteX147" fmla="*/ 8708752 w 12642772"/>
              <a:gd name="connsiteY147" fmla="*/ 203517 h 6248341"/>
              <a:gd name="connsiteX148" fmla="*/ 8825952 w 12642772"/>
              <a:gd name="connsiteY148" fmla="*/ 177822 h 6248341"/>
              <a:gd name="connsiteX149" fmla="*/ 8862166 w 12642772"/>
              <a:gd name="connsiteY149" fmla="*/ 170735 h 6248341"/>
              <a:gd name="connsiteX150" fmla="*/ 8884490 w 12642772"/>
              <a:gd name="connsiteY150" fmla="*/ 165616 h 6248341"/>
              <a:gd name="connsiteX151" fmla="*/ 8918298 w 12642772"/>
              <a:gd name="connsiteY151" fmla="*/ 194546 h 6248341"/>
              <a:gd name="connsiteX152" fmla="*/ 8948572 w 12642772"/>
              <a:gd name="connsiteY152" fmla="*/ 207940 h 6248341"/>
              <a:gd name="connsiteX153" fmla="*/ 9104724 w 12642772"/>
              <a:gd name="connsiteY153" fmla="*/ 178319 h 6248341"/>
              <a:gd name="connsiteX154" fmla="*/ 9198328 w 12642772"/>
              <a:gd name="connsiteY154" fmla="*/ 159122 h 6248341"/>
              <a:gd name="connsiteX155" fmla="*/ 9339412 w 12642772"/>
              <a:gd name="connsiteY155" fmla="*/ 203422 h 6248341"/>
              <a:gd name="connsiteX156" fmla="*/ 9409165 w 12642772"/>
              <a:gd name="connsiteY156" fmla="*/ 216989 h 6248341"/>
              <a:gd name="connsiteX157" fmla="*/ 9516379 w 12642772"/>
              <a:gd name="connsiteY157" fmla="*/ 220757 h 6248341"/>
              <a:gd name="connsiteX158" fmla="*/ 9615958 w 12642772"/>
              <a:gd name="connsiteY158" fmla="*/ 196389 h 6248341"/>
              <a:gd name="connsiteX159" fmla="*/ 9860346 w 12642772"/>
              <a:gd name="connsiteY159" fmla="*/ 177067 h 6248341"/>
              <a:gd name="connsiteX160" fmla="*/ 10071193 w 12642772"/>
              <a:gd name="connsiteY160" fmla="*/ 142345 h 6248341"/>
              <a:gd name="connsiteX161" fmla="*/ 10270876 w 12642772"/>
              <a:gd name="connsiteY161" fmla="*/ 164464 h 6248341"/>
              <a:gd name="connsiteX162" fmla="*/ 10338607 w 12642772"/>
              <a:gd name="connsiteY162" fmla="*/ 202846 h 6248341"/>
              <a:gd name="connsiteX163" fmla="*/ 10370927 w 12642772"/>
              <a:gd name="connsiteY163" fmla="*/ 198630 h 6248341"/>
              <a:gd name="connsiteX164" fmla="*/ 10423650 w 12642772"/>
              <a:gd name="connsiteY164" fmla="*/ 187033 h 6248341"/>
              <a:gd name="connsiteX165" fmla="*/ 10507238 w 12642772"/>
              <a:gd name="connsiteY165" fmla="*/ 199359 h 6248341"/>
              <a:gd name="connsiteX166" fmla="*/ 10712234 w 12642772"/>
              <a:gd name="connsiteY166" fmla="*/ 202150 h 6248341"/>
              <a:gd name="connsiteX167" fmla="*/ 10955598 w 12642772"/>
              <a:gd name="connsiteY167" fmla="*/ 236823 h 6248341"/>
              <a:gd name="connsiteX168" fmla="*/ 11210395 w 12642772"/>
              <a:gd name="connsiteY168" fmla="*/ 197924 h 6248341"/>
              <a:gd name="connsiteX169" fmla="*/ 11355556 w 12642772"/>
              <a:gd name="connsiteY169" fmla="*/ 131371 h 6248341"/>
              <a:gd name="connsiteX170" fmla="*/ 11531644 w 12642772"/>
              <a:gd name="connsiteY170" fmla="*/ 99364 h 6248341"/>
              <a:gd name="connsiteX171" fmla="*/ 11719114 w 12642772"/>
              <a:gd name="connsiteY171" fmla="*/ 62439 h 6248341"/>
              <a:gd name="connsiteX172" fmla="*/ 11814686 w 12642772"/>
              <a:gd name="connsiteY172" fmla="*/ 38458 h 6248341"/>
              <a:gd name="connsiteX173" fmla="*/ 11865687 w 12642772"/>
              <a:gd name="connsiteY173" fmla="*/ 10088 h 6248341"/>
              <a:gd name="connsiteX174" fmla="*/ 11957454 w 12642772"/>
              <a:gd name="connsiteY174" fmla="*/ 4020 h 6248341"/>
              <a:gd name="connsiteX175" fmla="*/ 11975060 w 12642772"/>
              <a:gd name="connsiteY175" fmla="*/ 0 h 6248341"/>
              <a:gd name="connsiteX176" fmla="*/ 12006839 w 12642772"/>
              <a:gd name="connsiteY176" fmla="*/ 210943 h 6248341"/>
              <a:gd name="connsiteX177" fmla="*/ 12642772 w 12642772"/>
              <a:gd name="connsiteY177" fmla="*/ 4432052 h 62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12642772" h="6248341">
                <a:moveTo>
                  <a:pt x="12642772" y="4432052"/>
                </a:moveTo>
                <a:lnTo>
                  <a:pt x="586822" y="6248341"/>
                </a:lnTo>
                <a:cubicBezTo>
                  <a:pt x="413471" y="5111477"/>
                  <a:pt x="173350" y="3531407"/>
                  <a:pt x="0" y="2394542"/>
                </a:cubicBezTo>
                <a:lnTo>
                  <a:pt x="52893" y="2306669"/>
                </a:lnTo>
                <a:cubicBezTo>
                  <a:pt x="67266" y="2306793"/>
                  <a:pt x="118504" y="2297204"/>
                  <a:pt x="131535" y="2293621"/>
                </a:cubicBezTo>
                <a:cubicBezTo>
                  <a:pt x="235982" y="2302858"/>
                  <a:pt x="197087" y="2291745"/>
                  <a:pt x="244153" y="2272261"/>
                </a:cubicBezTo>
                <a:cubicBezTo>
                  <a:pt x="288465" y="2263813"/>
                  <a:pt x="287831" y="2252199"/>
                  <a:pt x="324401" y="2233208"/>
                </a:cubicBezTo>
                <a:lnTo>
                  <a:pt x="463569" y="2158308"/>
                </a:lnTo>
                <a:cubicBezTo>
                  <a:pt x="506591" y="2135434"/>
                  <a:pt x="546976" y="2145326"/>
                  <a:pt x="582537" y="2095961"/>
                </a:cubicBezTo>
                <a:lnTo>
                  <a:pt x="638937" y="2008169"/>
                </a:lnTo>
                <a:cubicBezTo>
                  <a:pt x="686285" y="1999141"/>
                  <a:pt x="708248" y="1959382"/>
                  <a:pt x="749855" y="1936088"/>
                </a:cubicBezTo>
                <a:cubicBezTo>
                  <a:pt x="791527" y="1909991"/>
                  <a:pt x="819909" y="1906478"/>
                  <a:pt x="856553" y="1892728"/>
                </a:cubicBezTo>
                <a:cubicBezTo>
                  <a:pt x="872688" y="1896553"/>
                  <a:pt x="926797" y="1876988"/>
                  <a:pt x="939338" y="1863906"/>
                </a:cubicBezTo>
                <a:cubicBezTo>
                  <a:pt x="981108" y="1859053"/>
                  <a:pt x="963180" y="1865189"/>
                  <a:pt x="987836" y="1848470"/>
                </a:cubicBezTo>
                <a:cubicBezTo>
                  <a:pt x="1023003" y="1873965"/>
                  <a:pt x="1058671" y="1841751"/>
                  <a:pt x="1086094" y="1834336"/>
                </a:cubicBezTo>
                <a:cubicBezTo>
                  <a:pt x="1102835" y="1828051"/>
                  <a:pt x="1139360" y="1818268"/>
                  <a:pt x="1155607" y="1814299"/>
                </a:cubicBezTo>
                <a:cubicBezTo>
                  <a:pt x="1183758" y="1810365"/>
                  <a:pt x="1218373" y="1759163"/>
                  <a:pt x="1219621" y="1774472"/>
                </a:cubicBezTo>
                <a:cubicBezTo>
                  <a:pt x="1242899" y="1773567"/>
                  <a:pt x="1244829" y="1741322"/>
                  <a:pt x="1275113" y="1734756"/>
                </a:cubicBezTo>
                <a:cubicBezTo>
                  <a:pt x="1334421" y="1687737"/>
                  <a:pt x="1295937" y="1706696"/>
                  <a:pt x="1337800" y="1684579"/>
                </a:cubicBezTo>
                <a:cubicBezTo>
                  <a:pt x="1379663" y="1662462"/>
                  <a:pt x="1466954" y="1627202"/>
                  <a:pt x="1526287" y="1602057"/>
                </a:cubicBezTo>
                <a:cubicBezTo>
                  <a:pt x="1553390" y="1592996"/>
                  <a:pt x="1540999" y="1570289"/>
                  <a:pt x="1579126" y="1559561"/>
                </a:cubicBezTo>
                <a:cubicBezTo>
                  <a:pt x="1602892" y="1557552"/>
                  <a:pt x="1622220" y="1540740"/>
                  <a:pt x="1651242" y="1546569"/>
                </a:cubicBezTo>
                <a:cubicBezTo>
                  <a:pt x="1661191" y="1549244"/>
                  <a:pt x="1688001" y="1544372"/>
                  <a:pt x="1712038" y="1533432"/>
                </a:cubicBezTo>
                <a:cubicBezTo>
                  <a:pt x="1722220" y="1540383"/>
                  <a:pt x="1747544" y="1527611"/>
                  <a:pt x="1758402" y="1525816"/>
                </a:cubicBezTo>
                <a:cubicBezTo>
                  <a:pt x="1772533" y="1530625"/>
                  <a:pt x="1819420" y="1514186"/>
                  <a:pt x="1831776" y="1504679"/>
                </a:cubicBezTo>
                <a:lnTo>
                  <a:pt x="1963032" y="1472999"/>
                </a:lnTo>
                <a:lnTo>
                  <a:pt x="2006520" y="1464281"/>
                </a:lnTo>
                <a:cubicBezTo>
                  <a:pt x="2014344" y="1465241"/>
                  <a:pt x="2041522" y="1459774"/>
                  <a:pt x="2049195" y="1459572"/>
                </a:cubicBezTo>
                <a:cubicBezTo>
                  <a:pt x="2087954" y="1443290"/>
                  <a:pt x="2101777" y="1440700"/>
                  <a:pt x="2125117" y="1432093"/>
                </a:cubicBezTo>
                <a:cubicBezTo>
                  <a:pt x="2165647" y="1425840"/>
                  <a:pt x="2196015" y="1424572"/>
                  <a:pt x="2234987" y="1408543"/>
                </a:cubicBezTo>
                <a:lnTo>
                  <a:pt x="2349979" y="1370325"/>
                </a:lnTo>
                <a:cubicBezTo>
                  <a:pt x="2404061" y="1372089"/>
                  <a:pt x="2474940" y="1352732"/>
                  <a:pt x="2490342" y="1337371"/>
                </a:cubicBezTo>
                <a:cubicBezTo>
                  <a:pt x="2552946" y="1313179"/>
                  <a:pt x="2651266" y="1271354"/>
                  <a:pt x="2721983" y="1255221"/>
                </a:cubicBezTo>
                <a:lnTo>
                  <a:pt x="2740778" y="1232389"/>
                </a:lnTo>
                <a:lnTo>
                  <a:pt x="2772006" y="1218123"/>
                </a:lnTo>
                <a:cubicBezTo>
                  <a:pt x="2798565" y="1204582"/>
                  <a:pt x="2824316" y="1189775"/>
                  <a:pt x="2850754" y="1180094"/>
                </a:cubicBezTo>
                <a:cubicBezTo>
                  <a:pt x="2858486" y="1174495"/>
                  <a:pt x="2865479" y="1167162"/>
                  <a:pt x="2872381" y="1159349"/>
                </a:cubicBezTo>
                <a:lnTo>
                  <a:pt x="2877664" y="1153429"/>
                </a:lnTo>
                <a:lnTo>
                  <a:pt x="2898982" y="1143332"/>
                </a:lnTo>
                <a:lnTo>
                  <a:pt x="2900154" y="1144257"/>
                </a:lnTo>
                <a:cubicBezTo>
                  <a:pt x="2903604" y="1145940"/>
                  <a:pt x="2907687" y="1146454"/>
                  <a:pt x="2913224" y="1144530"/>
                </a:cubicBezTo>
                <a:cubicBezTo>
                  <a:pt x="2914663" y="1164458"/>
                  <a:pt x="2920456" y="1149846"/>
                  <a:pt x="2936660" y="1142412"/>
                </a:cubicBezTo>
                <a:cubicBezTo>
                  <a:pt x="2942509" y="1171704"/>
                  <a:pt x="2981016" y="1130300"/>
                  <a:pt x="2997572" y="1141831"/>
                </a:cubicBezTo>
                <a:lnTo>
                  <a:pt x="3044472" y="1131369"/>
                </a:lnTo>
                <a:lnTo>
                  <a:pt x="3044790" y="1131569"/>
                </a:lnTo>
                <a:cubicBezTo>
                  <a:pt x="3046855" y="1131486"/>
                  <a:pt x="3049590" y="1130734"/>
                  <a:pt x="3053469" y="1129009"/>
                </a:cubicBezTo>
                <a:lnTo>
                  <a:pt x="3058924" y="1126056"/>
                </a:lnTo>
                <a:lnTo>
                  <a:pt x="3074299" y="1120405"/>
                </a:lnTo>
                <a:lnTo>
                  <a:pt x="3080657" y="1120171"/>
                </a:lnTo>
                <a:lnTo>
                  <a:pt x="3085901" y="1121681"/>
                </a:lnTo>
                <a:cubicBezTo>
                  <a:pt x="3089424" y="1117040"/>
                  <a:pt x="3098046" y="1105705"/>
                  <a:pt x="3109448" y="1097576"/>
                </a:cubicBezTo>
                <a:lnTo>
                  <a:pt x="3120280" y="1092673"/>
                </a:lnTo>
                <a:lnTo>
                  <a:pt x="3151969" y="1093148"/>
                </a:lnTo>
                <a:lnTo>
                  <a:pt x="3156202" y="1091941"/>
                </a:lnTo>
                <a:lnTo>
                  <a:pt x="3218578" y="1084695"/>
                </a:lnTo>
                <a:cubicBezTo>
                  <a:pt x="3245764" y="1081888"/>
                  <a:pt x="3273631" y="1078650"/>
                  <a:pt x="3291572" y="1074108"/>
                </a:cubicBezTo>
                <a:cubicBezTo>
                  <a:pt x="3322176" y="1058413"/>
                  <a:pt x="3296217" y="1076449"/>
                  <a:pt x="3335322" y="1065344"/>
                </a:cubicBezTo>
                <a:cubicBezTo>
                  <a:pt x="3368156" y="1040199"/>
                  <a:pt x="3402741" y="1051987"/>
                  <a:pt x="3444471" y="1040037"/>
                </a:cubicBezTo>
                <a:lnTo>
                  <a:pt x="3516736" y="1044495"/>
                </a:lnTo>
                <a:lnTo>
                  <a:pt x="3529913" y="1036395"/>
                </a:lnTo>
                <a:lnTo>
                  <a:pt x="3534215" y="1032644"/>
                </a:lnTo>
                <a:cubicBezTo>
                  <a:pt x="3537422" y="1030324"/>
                  <a:pt x="3539868" y="1029116"/>
                  <a:pt x="3541901" y="1028655"/>
                </a:cubicBezTo>
                <a:lnTo>
                  <a:pt x="3542297" y="1028781"/>
                </a:lnTo>
                <a:lnTo>
                  <a:pt x="3549091" y="1024603"/>
                </a:lnTo>
                <a:lnTo>
                  <a:pt x="3668564" y="992085"/>
                </a:lnTo>
                <a:cubicBezTo>
                  <a:pt x="3673354" y="989271"/>
                  <a:pt x="3677647" y="988983"/>
                  <a:pt x="3681760" y="989897"/>
                </a:cubicBezTo>
                <a:lnTo>
                  <a:pt x="3683298" y="990533"/>
                </a:lnTo>
                <a:lnTo>
                  <a:pt x="3701238" y="978370"/>
                </a:lnTo>
                <a:lnTo>
                  <a:pt x="3727029" y="982634"/>
                </a:lnTo>
                <a:cubicBezTo>
                  <a:pt x="3762166" y="985324"/>
                  <a:pt x="3795029" y="982802"/>
                  <a:pt x="3827462" y="983777"/>
                </a:cubicBezTo>
                <a:cubicBezTo>
                  <a:pt x="3899741" y="979875"/>
                  <a:pt x="3841175" y="923865"/>
                  <a:pt x="3939255" y="962526"/>
                </a:cubicBezTo>
                <a:cubicBezTo>
                  <a:pt x="3944820" y="939198"/>
                  <a:pt x="3955882" y="936428"/>
                  <a:pt x="3976764" y="943975"/>
                </a:cubicBezTo>
                <a:cubicBezTo>
                  <a:pt x="4011587" y="940445"/>
                  <a:pt x="3998825" y="885884"/>
                  <a:pt x="4039745" y="913576"/>
                </a:cubicBezTo>
                <a:cubicBezTo>
                  <a:pt x="4028069" y="885008"/>
                  <a:pt x="4103064" y="891976"/>
                  <a:pt x="4081478" y="863744"/>
                </a:cubicBezTo>
                <a:cubicBezTo>
                  <a:pt x="4098995" y="833348"/>
                  <a:pt x="4118253" y="875924"/>
                  <a:pt x="4136255" y="849070"/>
                </a:cubicBezTo>
                <a:cubicBezTo>
                  <a:pt x="4160412" y="839702"/>
                  <a:pt x="4127630" y="882883"/>
                  <a:pt x="4155885" y="880724"/>
                </a:cubicBezTo>
                <a:cubicBezTo>
                  <a:pt x="4189159" y="872776"/>
                  <a:pt x="4199073" y="926940"/>
                  <a:pt x="4212239" y="853648"/>
                </a:cubicBezTo>
                <a:cubicBezTo>
                  <a:pt x="4250628" y="864621"/>
                  <a:pt x="4251711" y="832443"/>
                  <a:pt x="4296968" y="808725"/>
                </a:cubicBezTo>
                <a:cubicBezTo>
                  <a:pt x="4320354" y="822560"/>
                  <a:pt x="4334944" y="811306"/>
                  <a:pt x="4347619" y="791871"/>
                </a:cubicBezTo>
                <a:cubicBezTo>
                  <a:pt x="4395320" y="788176"/>
                  <a:pt x="4433289" y="755394"/>
                  <a:pt x="4484035" y="736001"/>
                </a:cubicBezTo>
                <a:cubicBezTo>
                  <a:pt x="4544675" y="745654"/>
                  <a:pt x="4564925" y="693074"/>
                  <a:pt x="4619194" y="672546"/>
                </a:cubicBezTo>
                <a:cubicBezTo>
                  <a:pt x="4633191" y="680042"/>
                  <a:pt x="4642217" y="680768"/>
                  <a:pt x="4648276" y="677255"/>
                </a:cubicBezTo>
                <a:lnTo>
                  <a:pt x="4658535" y="658404"/>
                </a:lnTo>
                <a:lnTo>
                  <a:pt x="4684435" y="658040"/>
                </a:lnTo>
                <a:lnTo>
                  <a:pt x="4685966" y="659300"/>
                </a:lnTo>
                <a:lnTo>
                  <a:pt x="4773323" y="620033"/>
                </a:lnTo>
                <a:lnTo>
                  <a:pt x="4789881" y="612833"/>
                </a:lnTo>
                <a:lnTo>
                  <a:pt x="4793116" y="606807"/>
                </a:lnTo>
                <a:cubicBezTo>
                  <a:pt x="4797413" y="602517"/>
                  <a:pt x="4804603" y="599222"/>
                  <a:pt x="4818294" y="598208"/>
                </a:cubicBezTo>
                <a:lnTo>
                  <a:pt x="4889379" y="574856"/>
                </a:lnTo>
                <a:cubicBezTo>
                  <a:pt x="4924646" y="568531"/>
                  <a:pt x="4935327" y="565911"/>
                  <a:pt x="4967000" y="563548"/>
                </a:cubicBezTo>
                <a:cubicBezTo>
                  <a:pt x="4986586" y="557770"/>
                  <a:pt x="5000668" y="551967"/>
                  <a:pt x="5011397" y="546508"/>
                </a:cubicBezTo>
                <a:lnTo>
                  <a:pt x="5017511" y="542737"/>
                </a:lnTo>
                <a:lnTo>
                  <a:pt x="5022951" y="543578"/>
                </a:lnTo>
                <a:lnTo>
                  <a:pt x="5028686" y="550797"/>
                </a:lnTo>
                <a:cubicBezTo>
                  <a:pt x="5034551" y="555023"/>
                  <a:pt x="5042525" y="556487"/>
                  <a:pt x="5055222" y="551685"/>
                </a:cubicBezTo>
                <a:lnTo>
                  <a:pt x="5058043" y="549365"/>
                </a:lnTo>
                <a:lnTo>
                  <a:pt x="5080769" y="559110"/>
                </a:lnTo>
                <a:cubicBezTo>
                  <a:pt x="5088231" y="563815"/>
                  <a:pt x="5095030" y="569979"/>
                  <a:pt x="5100831" y="578170"/>
                </a:cubicBezTo>
                <a:cubicBezTo>
                  <a:pt x="5170380" y="527737"/>
                  <a:pt x="5243922" y="564793"/>
                  <a:pt x="5323302" y="551607"/>
                </a:cubicBezTo>
                <a:cubicBezTo>
                  <a:pt x="5351315" y="478451"/>
                  <a:pt x="5497865" y="556036"/>
                  <a:pt x="5524173" y="623428"/>
                </a:cubicBezTo>
                <a:cubicBezTo>
                  <a:pt x="5517268" y="543117"/>
                  <a:pt x="5711665" y="703794"/>
                  <a:pt x="5644692" y="606574"/>
                </a:cubicBezTo>
                <a:lnTo>
                  <a:pt x="5984259" y="559264"/>
                </a:lnTo>
                <a:cubicBezTo>
                  <a:pt x="6030154" y="495862"/>
                  <a:pt x="6007425" y="553220"/>
                  <a:pt x="6059790" y="538457"/>
                </a:cubicBezTo>
                <a:cubicBezTo>
                  <a:pt x="6050344" y="594649"/>
                  <a:pt x="6121744" y="503179"/>
                  <a:pt x="6130495" y="565308"/>
                </a:cubicBezTo>
                <a:cubicBezTo>
                  <a:pt x="6139748" y="560655"/>
                  <a:pt x="6148435" y="554186"/>
                  <a:pt x="6157089" y="547229"/>
                </a:cubicBezTo>
                <a:lnTo>
                  <a:pt x="6161628" y="543616"/>
                </a:lnTo>
                <a:lnTo>
                  <a:pt x="6180804" y="539939"/>
                </a:lnTo>
                <a:lnTo>
                  <a:pt x="6184951" y="525424"/>
                </a:lnTo>
                <a:lnTo>
                  <a:pt x="6212909" y="510232"/>
                </a:lnTo>
                <a:cubicBezTo>
                  <a:pt x="6223574" y="506625"/>
                  <a:pt x="6235279" y="505181"/>
                  <a:pt x="6248556" y="507226"/>
                </a:cubicBezTo>
                <a:cubicBezTo>
                  <a:pt x="6294288" y="537334"/>
                  <a:pt x="6362573" y="467613"/>
                  <a:pt x="6419167" y="508015"/>
                </a:cubicBezTo>
                <a:cubicBezTo>
                  <a:pt x="6440234" y="517921"/>
                  <a:pt x="6506991" y="518278"/>
                  <a:pt x="6520553" y="499890"/>
                </a:cubicBezTo>
                <a:cubicBezTo>
                  <a:pt x="6534665" y="496161"/>
                  <a:pt x="6550555" y="503153"/>
                  <a:pt x="6557985" y="483298"/>
                </a:cubicBezTo>
                <a:cubicBezTo>
                  <a:pt x="6569810" y="459469"/>
                  <a:pt x="6616472" y="497766"/>
                  <a:pt x="6610986" y="469207"/>
                </a:cubicBezTo>
                <a:cubicBezTo>
                  <a:pt x="6644167" y="495476"/>
                  <a:pt x="6674091" y="445680"/>
                  <a:pt x="6703685" y="433885"/>
                </a:cubicBezTo>
                <a:cubicBezTo>
                  <a:pt x="6729555" y="459786"/>
                  <a:pt x="6766135" y="409500"/>
                  <a:pt x="6829686" y="404609"/>
                </a:cubicBezTo>
                <a:cubicBezTo>
                  <a:pt x="6858065" y="434525"/>
                  <a:pt x="6872501" y="400914"/>
                  <a:pt x="6926071" y="440952"/>
                </a:cubicBezTo>
                <a:cubicBezTo>
                  <a:pt x="6928018" y="437011"/>
                  <a:pt x="6930506" y="433362"/>
                  <a:pt x="6933459" y="430117"/>
                </a:cubicBezTo>
                <a:cubicBezTo>
                  <a:pt x="6950612" y="411270"/>
                  <a:pt x="6979388" y="409908"/>
                  <a:pt x="6997730" y="427075"/>
                </a:cubicBezTo>
                <a:cubicBezTo>
                  <a:pt x="7082631" y="480403"/>
                  <a:pt x="7157271" y="476334"/>
                  <a:pt x="7228068" y="485987"/>
                </a:cubicBezTo>
                <a:cubicBezTo>
                  <a:pt x="7307806" y="490694"/>
                  <a:pt x="7251469" y="427974"/>
                  <a:pt x="7353524" y="478122"/>
                </a:cubicBezTo>
                <a:cubicBezTo>
                  <a:pt x="7362883" y="455559"/>
                  <a:pt x="7375392" y="454116"/>
                  <a:pt x="7397216" y="464113"/>
                </a:cubicBezTo>
                <a:cubicBezTo>
                  <a:pt x="7435863" y="464738"/>
                  <a:pt x="7429507" y="408907"/>
                  <a:pt x="7470470" y="441338"/>
                </a:cubicBezTo>
                <a:cubicBezTo>
                  <a:pt x="7461672" y="411511"/>
                  <a:pt x="7542865" y="427363"/>
                  <a:pt x="7523162" y="396692"/>
                </a:cubicBezTo>
                <a:cubicBezTo>
                  <a:pt x="7546603" y="368516"/>
                  <a:pt x="7561752" y="413189"/>
                  <a:pt x="7585229" y="388596"/>
                </a:cubicBezTo>
                <a:cubicBezTo>
                  <a:pt x="7613007" y="382141"/>
                  <a:pt x="7571052" y="421230"/>
                  <a:pt x="7602312" y="422441"/>
                </a:cubicBezTo>
                <a:cubicBezTo>
                  <a:pt x="7639880" y="418484"/>
                  <a:pt x="7643170" y="473582"/>
                  <a:pt x="7667842" y="402184"/>
                </a:cubicBezTo>
                <a:cubicBezTo>
                  <a:pt x="7708368" y="417673"/>
                  <a:pt x="7714055" y="385770"/>
                  <a:pt x="7766955" y="367538"/>
                </a:cubicBezTo>
                <a:cubicBezTo>
                  <a:pt x="7790642" y="384091"/>
                  <a:pt x="7808202" y="374622"/>
                  <a:pt x="7824808" y="356782"/>
                </a:cubicBezTo>
                <a:cubicBezTo>
                  <a:pt x="7877588" y="358773"/>
                  <a:pt x="7923771" y="330652"/>
                  <a:pt x="7982082" y="317381"/>
                </a:cubicBezTo>
                <a:cubicBezTo>
                  <a:pt x="8047173" y="334199"/>
                  <a:pt x="8076711" y="284263"/>
                  <a:pt x="8139042" y="270278"/>
                </a:cubicBezTo>
                <a:cubicBezTo>
                  <a:pt x="8171699" y="291139"/>
                  <a:pt x="8180849" y="273703"/>
                  <a:pt x="8188479" y="250893"/>
                </a:cubicBezTo>
                <a:lnTo>
                  <a:pt x="8197460" y="227412"/>
                </a:lnTo>
                <a:lnTo>
                  <a:pt x="8236543" y="231896"/>
                </a:lnTo>
                <a:cubicBezTo>
                  <a:pt x="8252245" y="232878"/>
                  <a:pt x="8267047" y="233030"/>
                  <a:pt x="8288656" y="233518"/>
                </a:cubicBezTo>
                <a:lnTo>
                  <a:pt x="8365194" y="255354"/>
                </a:lnTo>
                <a:lnTo>
                  <a:pt x="8371093" y="253056"/>
                </a:lnTo>
                <a:cubicBezTo>
                  <a:pt x="8375220" y="251794"/>
                  <a:pt x="8378040" y="251369"/>
                  <a:pt x="8380079" y="251533"/>
                </a:cubicBezTo>
                <a:lnTo>
                  <a:pt x="8380352" y="251771"/>
                </a:lnTo>
                <a:lnTo>
                  <a:pt x="8388670" y="249803"/>
                </a:lnTo>
                <a:cubicBezTo>
                  <a:pt x="8402579" y="245856"/>
                  <a:pt x="8426713" y="256901"/>
                  <a:pt x="8439400" y="252189"/>
                </a:cubicBezTo>
                <a:cubicBezTo>
                  <a:pt x="8461985" y="253229"/>
                  <a:pt x="8486049" y="243125"/>
                  <a:pt x="8502127" y="246524"/>
                </a:cubicBezTo>
                <a:lnTo>
                  <a:pt x="8575600" y="247912"/>
                </a:lnTo>
                <a:lnTo>
                  <a:pt x="8609423" y="225288"/>
                </a:lnTo>
                <a:cubicBezTo>
                  <a:pt x="8613054" y="222366"/>
                  <a:pt x="8618682" y="220403"/>
                  <a:pt x="8628794" y="220632"/>
                </a:cubicBezTo>
                <a:lnTo>
                  <a:pt x="8631243" y="221270"/>
                </a:lnTo>
                <a:cubicBezTo>
                  <a:pt x="8636121" y="217981"/>
                  <a:pt x="8676301" y="210759"/>
                  <a:pt x="8708752" y="203517"/>
                </a:cubicBezTo>
                <a:cubicBezTo>
                  <a:pt x="8760405" y="193315"/>
                  <a:pt x="8765450" y="184312"/>
                  <a:pt x="8825952" y="177822"/>
                </a:cubicBezTo>
                <a:cubicBezTo>
                  <a:pt x="8840694" y="175283"/>
                  <a:pt x="8852337" y="172902"/>
                  <a:pt x="8862166" y="170735"/>
                </a:cubicBezTo>
                <a:lnTo>
                  <a:pt x="8884490" y="165616"/>
                </a:lnTo>
                <a:lnTo>
                  <a:pt x="8918298" y="194546"/>
                </a:lnTo>
                <a:cubicBezTo>
                  <a:pt x="8929331" y="203143"/>
                  <a:pt x="8939711" y="209096"/>
                  <a:pt x="8948572" y="207940"/>
                </a:cubicBezTo>
                <a:cubicBezTo>
                  <a:pt x="9007398" y="191013"/>
                  <a:pt x="9066382" y="123071"/>
                  <a:pt x="9104724" y="178319"/>
                </a:cubicBezTo>
                <a:cubicBezTo>
                  <a:pt x="9146350" y="170182"/>
                  <a:pt x="9159213" y="154939"/>
                  <a:pt x="9198328" y="159122"/>
                </a:cubicBezTo>
                <a:cubicBezTo>
                  <a:pt x="9243361" y="178179"/>
                  <a:pt x="9337410" y="133426"/>
                  <a:pt x="9339412" y="203422"/>
                </a:cubicBezTo>
                <a:cubicBezTo>
                  <a:pt x="9356193" y="242785"/>
                  <a:pt x="9404145" y="172882"/>
                  <a:pt x="9409165" y="216989"/>
                </a:cubicBezTo>
                <a:cubicBezTo>
                  <a:pt x="9430000" y="185563"/>
                  <a:pt x="9477391" y="226977"/>
                  <a:pt x="9516379" y="220757"/>
                </a:cubicBezTo>
                <a:cubicBezTo>
                  <a:pt x="9525989" y="239713"/>
                  <a:pt x="9601557" y="209033"/>
                  <a:pt x="9615958" y="196389"/>
                </a:cubicBezTo>
                <a:cubicBezTo>
                  <a:pt x="9740300" y="170539"/>
                  <a:pt x="9758977" y="138949"/>
                  <a:pt x="9860346" y="177067"/>
                </a:cubicBezTo>
                <a:cubicBezTo>
                  <a:pt x="9889677" y="171165"/>
                  <a:pt x="10006630" y="193672"/>
                  <a:pt x="10071193" y="142345"/>
                </a:cubicBezTo>
                <a:cubicBezTo>
                  <a:pt x="10108399" y="184331"/>
                  <a:pt x="10235527" y="166620"/>
                  <a:pt x="10270876" y="164464"/>
                </a:cubicBezTo>
                <a:cubicBezTo>
                  <a:pt x="10282938" y="193487"/>
                  <a:pt x="10335459" y="157175"/>
                  <a:pt x="10338607" y="202846"/>
                </a:cubicBezTo>
                <a:cubicBezTo>
                  <a:pt x="10349171" y="220353"/>
                  <a:pt x="10366124" y="217011"/>
                  <a:pt x="10370927" y="198630"/>
                </a:cubicBezTo>
                <a:cubicBezTo>
                  <a:pt x="10391994" y="198716"/>
                  <a:pt x="10408613" y="218644"/>
                  <a:pt x="10423650" y="187033"/>
                </a:cubicBezTo>
                <a:cubicBezTo>
                  <a:pt x="10452431" y="186111"/>
                  <a:pt x="10492877" y="246749"/>
                  <a:pt x="10507238" y="199359"/>
                </a:cubicBezTo>
                <a:cubicBezTo>
                  <a:pt x="10543427" y="261875"/>
                  <a:pt x="10653987" y="201249"/>
                  <a:pt x="10712234" y="202150"/>
                </a:cubicBezTo>
                <a:cubicBezTo>
                  <a:pt x="10824446" y="218073"/>
                  <a:pt x="10878410" y="233516"/>
                  <a:pt x="10955598" y="236823"/>
                </a:cubicBezTo>
                <a:cubicBezTo>
                  <a:pt x="11045848" y="210188"/>
                  <a:pt x="11132536" y="208078"/>
                  <a:pt x="11210395" y="197924"/>
                </a:cubicBezTo>
                <a:cubicBezTo>
                  <a:pt x="11248542" y="205602"/>
                  <a:pt x="11317163" y="98606"/>
                  <a:pt x="11355556" y="131371"/>
                </a:cubicBezTo>
                <a:cubicBezTo>
                  <a:pt x="11409097" y="114944"/>
                  <a:pt x="11452001" y="121965"/>
                  <a:pt x="11531644" y="99364"/>
                </a:cubicBezTo>
                <a:cubicBezTo>
                  <a:pt x="11597142" y="88300"/>
                  <a:pt x="11671940" y="72591"/>
                  <a:pt x="11719114" y="62439"/>
                </a:cubicBezTo>
                <a:cubicBezTo>
                  <a:pt x="11727434" y="40579"/>
                  <a:pt x="11796069" y="38621"/>
                  <a:pt x="11814686" y="38458"/>
                </a:cubicBezTo>
                <a:cubicBezTo>
                  <a:pt x="11821248" y="1152"/>
                  <a:pt x="11853228" y="33244"/>
                  <a:pt x="11865687" y="10088"/>
                </a:cubicBezTo>
                <a:cubicBezTo>
                  <a:pt x="11893768" y="15302"/>
                  <a:pt x="11926464" y="10706"/>
                  <a:pt x="11957454" y="4020"/>
                </a:cubicBezTo>
                <a:lnTo>
                  <a:pt x="11975060" y="0"/>
                </a:lnTo>
                <a:lnTo>
                  <a:pt x="12006839" y="210943"/>
                </a:lnTo>
                <a:cubicBezTo>
                  <a:pt x="12204146" y="1520595"/>
                  <a:pt x="12452801" y="3171091"/>
                  <a:pt x="12642772" y="4432052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744" y="442551"/>
            <a:ext cx="9859618" cy="71331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Bar Plot – Neutral Tweets</a:t>
            </a:r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3389D0BC-BA1D-4360-88F9-D9ECCBDAB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79" y="1764254"/>
            <a:ext cx="10937021" cy="445557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z="1000"/>
              <a:pPr>
                <a:spcAft>
                  <a:spcPts val="600"/>
                </a:spcAft>
              </a:pPr>
              <a:t>20</a:t>
            </a:fld>
            <a:endParaRPr lang="en-US" sz="1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F8690C-8B16-797A-0C91-AB3014B398CB}"/>
              </a:ext>
            </a:extLst>
          </p:cNvPr>
          <p:cNvSpPr txBox="1"/>
          <p:nvPr/>
        </p:nvSpPr>
        <p:spPr>
          <a:xfrm>
            <a:off x="371094" y="2718053"/>
            <a:ext cx="3629406" cy="35902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B443CB-495D-A188-46B7-DF73EE242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386" y="1874471"/>
            <a:ext cx="8958943" cy="423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312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7" name="Rectangle 19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Word Cloud -  Good Tweets</a:t>
            </a:r>
          </a:p>
        </p:txBody>
      </p:sp>
      <p:pic>
        <p:nvPicPr>
          <p:cNvPr id="3" name="Picture 2" descr="A close up of words&#10;&#10;Description automatically generated">
            <a:extLst>
              <a:ext uri="{FF2B5EF4-FFF2-40B4-BE49-F238E27FC236}">
                <a16:creationId xmlns:a16="http://schemas.microsoft.com/office/drawing/2014/main" id="{B0C72103-B2B6-5475-1EDA-1AE8DA532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13" y="1799043"/>
            <a:ext cx="7890730" cy="48330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F8690C-8B16-797A-0C91-AB3014B398CB}"/>
              </a:ext>
            </a:extLst>
          </p:cNvPr>
          <p:cNvSpPr txBox="1"/>
          <p:nvPr/>
        </p:nvSpPr>
        <p:spPr>
          <a:xfrm>
            <a:off x="371094" y="2718053"/>
            <a:ext cx="3629406" cy="35902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DB47F2-9008-A6A8-77F3-E0688FE8E8ED}"/>
              </a:ext>
            </a:extLst>
          </p:cNvPr>
          <p:cNvSpPr txBox="1"/>
          <p:nvPr/>
        </p:nvSpPr>
        <p:spPr>
          <a:xfrm>
            <a:off x="9146176" y="2613392"/>
            <a:ext cx="28063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Word Cloud is used to display the maximum frequency of words with the good_tweet_word list.</a:t>
            </a:r>
          </a:p>
        </p:txBody>
      </p:sp>
    </p:spTree>
    <p:extLst>
      <p:ext uri="{BB962C8B-B14F-4D97-AF65-F5344CB8AC3E}">
        <p14:creationId xmlns:p14="http://schemas.microsoft.com/office/powerpoint/2010/main" val="504952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" name="Rectangle 20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Word Cloud -  Bad Tweets</a:t>
            </a:r>
          </a:p>
        </p:txBody>
      </p:sp>
      <p:pic>
        <p:nvPicPr>
          <p:cNvPr id="5" name="Picture 4" descr="A close up of words&#10;&#10;Description automatically generated">
            <a:extLst>
              <a:ext uri="{FF2B5EF4-FFF2-40B4-BE49-F238E27FC236}">
                <a16:creationId xmlns:a16="http://schemas.microsoft.com/office/drawing/2014/main" id="{A8D8109D-50DC-4EC2-D0B5-8D468C4F4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718" y="1762777"/>
            <a:ext cx="7640582" cy="490907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F8690C-8B16-797A-0C91-AB3014B398CB}"/>
              </a:ext>
            </a:extLst>
          </p:cNvPr>
          <p:cNvSpPr txBox="1"/>
          <p:nvPr/>
        </p:nvSpPr>
        <p:spPr>
          <a:xfrm>
            <a:off x="371094" y="2718053"/>
            <a:ext cx="3629406" cy="35902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333417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" name="Rectangle 20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Word Cloud -  </a:t>
            </a:r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Neutral</a:t>
            </a: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Tweets</a:t>
            </a:r>
          </a:p>
        </p:txBody>
      </p:sp>
      <p:pic>
        <p:nvPicPr>
          <p:cNvPr id="5" name="Picture 4" descr="A close up of words&#10;&#10;Description automatically generated">
            <a:extLst>
              <a:ext uri="{FF2B5EF4-FFF2-40B4-BE49-F238E27FC236}">
                <a16:creationId xmlns:a16="http://schemas.microsoft.com/office/drawing/2014/main" id="{8F2DE690-535F-8A74-A00F-1D2BBB919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499" y="1674540"/>
            <a:ext cx="7968543" cy="478112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F8690C-8B16-797A-0C91-AB3014B398CB}"/>
              </a:ext>
            </a:extLst>
          </p:cNvPr>
          <p:cNvSpPr txBox="1"/>
          <p:nvPr/>
        </p:nvSpPr>
        <p:spPr>
          <a:xfrm>
            <a:off x="371094" y="2718053"/>
            <a:ext cx="3629406" cy="35902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62365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" name="Rectangle 20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8732758" cy="11592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600" b="1" dirty="0">
                <a:solidFill>
                  <a:schemeClr val="bg1"/>
                </a:solidFill>
              </a:rPr>
              <a:t>Long Short-Term Memory </a:t>
            </a:r>
            <a:r>
              <a:rPr lang="en-US" sz="4600" dirty="0">
                <a:solidFill>
                  <a:schemeClr val="bg1"/>
                </a:solidFill>
              </a:rPr>
              <a:t>(LSTM)</a:t>
            </a:r>
            <a:endParaRPr lang="en-US" sz="46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F8690C-8B16-797A-0C91-AB3014B398CB}"/>
              </a:ext>
            </a:extLst>
          </p:cNvPr>
          <p:cNvSpPr txBox="1"/>
          <p:nvPr/>
        </p:nvSpPr>
        <p:spPr>
          <a:xfrm>
            <a:off x="371094" y="2718053"/>
            <a:ext cx="3629406" cy="35902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03780F-3683-1A3C-287B-2647D9EE5D11}"/>
              </a:ext>
            </a:extLst>
          </p:cNvPr>
          <p:cNvSpPr txBox="1"/>
          <p:nvPr/>
        </p:nvSpPr>
        <p:spPr>
          <a:xfrm>
            <a:off x="876300" y="2035629"/>
            <a:ext cx="101182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Recurrent neural networks of the Long Short-Term Memory (LSTM) type can recognize order dependence in sequence prediction tasks.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With the help of structures known as gates, the LSTM capable to carefully control what information is added or removed from the cell state.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LSTMs are purposefully made to circumvent the issue of long-term reliance. For them, retaining knowledge for extended periods of time is almost automatic, not something they struggle to learn.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Information can be optionally allowed via gates. They consist of a pointwise multiplication operation and a sigmoid neural net layer.</a:t>
            </a:r>
          </a:p>
          <a:p>
            <a:pPr algn="just"/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Numbers ranging from zero to one are produced by the sigmoid layer, which indicate how much of each component should pass through. </a:t>
            </a:r>
          </a:p>
        </p:txBody>
      </p:sp>
    </p:spTree>
    <p:extLst>
      <p:ext uri="{BB962C8B-B14F-4D97-AF65-F5344CB8AC3E}">
        <p14:creationId xmlns:p14="http://schemas.microsoft.com/office/powerpoint/2010/main" val="805710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EXPLANATION AND ACCURACY SCORE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80ED0B-D169-4B1E-E744-9ED09D299D70}"/>
              </a:ext>
            </a:extLst>
          </p:cNvPr>
          <p:cNvSpPr txBox="1"/>
          <p:nvPr/>
        </p:nvSpPr>
        <p:spPr>
          <a:xfrm>
            <a:off x="7938752" y="2020824"/>
            <a:ext cx="3455097" cy="39593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Generate train and test data for the dataset and then converted the string data into numeric values using Label Encoder.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As the dataset is large considered 10000 words of vocabulary to reduce the run time of the program.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Used LSTM model to fit data and gain accuracy.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536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F8690C-8B16-797A-0C91-AB3014B398CB}"/>
              </a:ext>
            </a:extLst>
          </p:cNvPr>
          <p:cNvSpPr txBox="1"/>
          <p:nvPr/>
        </p:nvSpPr>
        <p:spPr>
          <a:xfrm>
            <a:off x="371093" y="1407239"/>
            <a:ext cx="11562405" cy="49010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F97D7E-71B6-C7DD-1F8C-F2C8BC3470E5}"/>
              </a:ext>
            </a:extLst>
          </p:cNvPr>
          <p:cNvSpPr txBox="1"/>
          <p:nvPr/>
        </p:nvSpPr>
        <p:spPr>
          <a:xfrm>
            <a:off x="394524" y="5800189"/>
            <a:ext cx="5857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shows the train and test data size along with the model accuracy.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B1BF0CD-5B2C-56CA-9AE9-B7E46DF70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02" y="2407971"/>
            <a:ext cx="7772400" cy="301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43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ACCURACIES OBTAINED FOR EACH EPOCH FOR LSTM Model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492240"/>
            <a:ext cx="312693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F8690C-8B16-797A-0C91-AB3014B398CB}"/>
              </a:ext>
            </a:extLst>
          </p:cNvPr>
          <p:cNvSpPr txBox="1"/>
          <p:nvPr/>
        </p:nvSpPr>
        <p:spPr>
          <a:xfrm>
            <a:off x="371093" y="1407239"/>
            <a:ext cx="11562405" cy="49010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11" name="Picture 10" descr="A graph with a line&#10;&#10;Description automatically generated">
            <a:extLst>
              <a:ext uri="{FF2B5EF4-FFF2-40B4-BE49-F238E27FC236}">
                <a16:creationId xmlns:a16="http://schemas.microsoft.com/office/drawing/2014/main" id="{362F65FD-5FBA-4A09-C8D0-50D52019F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45" y="415917"/>
            <a:ext cx="7341317" cy="577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8187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CONFUSION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F8690C-8B16-797A-0C91-AB3014B398CB}"/>
              </a:ext>
            </a:extLst>
          </p:cNvPr>
          <p:cNvSpPr txBox="1"/>
          <p:nvPr/>
        </p:nvSpPr>
        <p:spPr>
          <a:xfrm>
            <a:off x="371093" y="1407239"/>
            <a:ext cx="11562405" cy="49010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2" name="Picture 1" descr="A chart with numbers and a graph&#10;&#10;Description automatically generated with medium confidence">
            <a:extLst>
              <a:ext uri="{FF2B5EF4-FFF2-40B4-BE49-F238E27FC236}">
                <a16:creationId xmlns:a16="http://schemas.microsoft.com/office/drawing/2014/main" id="{56440978-F51C-3038-AB78-5099EE9D8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960" y="580409"/>
            <a:ext cx="68326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323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4" y="857510"/>
            <a:ext cx="10175631" cy="11118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4000" dirty="0"/>
              <a:t>PREDICTING THE SENTIMENT OF A SENTENCE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3C8DE700-14A7-C285-58B7-77776D598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54" y="3158696"/>
            <a:ext cx="10515595" cy="23922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F8690C-8B16-797A-0C91-AB3014B398CB}"/>
              </a:ext>
            </a:extLst>
          </p:cNvPr>
          <p:cNvSpPr txBox="1"/>
          <p:nvPr/>
        </p:nvSpPr>
        <p:spPr>
          <a:xfrm>
            <a:off x="371093" y="1407239"/>
            <a:ext cx="11562405" cy="49010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921797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" name="Rectangle 20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8732758" cy="11592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600" b="1" dirty="0">
                <a:solidFill>
                  <a:schemeClr val="bg1"/>
                </a:solidFill>
              </a:rPr>
              <a:t>Bi-Directional Long Short-Term Memory </a:t>
            </a:r>
            <a:r>
              <a:rPr lang="en-US" sz="4600" dirty="0">
                <a:solidFill>
                  <a:schemeClr val="bg1"/>
                </a:solidFill>
              </a:rPr>
              <a:t>(LSTM)</a:t>
            </a:r>
            <a:endParaRPr lang="en-US" sz="46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F8690C-8B16-797A-0C91-AB3014B398CB}"/>
              </a:ext>
            </a:extLst>
          </p:cNvPr>
          <p:cNvSpPr txBox="1"/>
          <p:nvPr/>
        </p:nvSpPr>
        <p:spPr>
          <a:xfrm>
            <a:off x="371094" y="2718053"/>
            <a:ext cx="3629406" cy="35902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03780F-3683-1A3C-287B-2647D9EE5D11}"/>
              </a:ext>
            </a:extLst>
          </p:cNvPr>
          <p:cNvSpPr txBox="1"/>
          <p:nvPr/>
        </p:nvSpPr>
        <p:spPr>
          <a:xfrm>
            <a:off x="793024" y="1934772"/>
            <a:ext cx="1011827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Recurrent neural network architecture that processes input sequences in both forward and backward directions.</a:t>
            </a:r>
          </a:p>
          <a:p>
            <a:pPr algn="just"/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Unlike LSTM Model which considers only past information, bidirectional LSTM models capture data from both past and future time steps.</a:t>
            </a:r>
          </a:p>
          <a:p>
            <a:pPr algn="just"/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Information flow through the model is controlled by gating mechanisms, which include a pointwise multiplication operation and a sigmoid neural network layer.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The sigmoid layer produces values between zero and one, indicating how much of each component from both directions should contribute to the final output.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Enhances the model’s ability to capture long-range dependencies and improves its performance in various sequential tasks.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Few use-cases where this model can be used is sequence prediction, natural language processing, etc.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861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What’s in Dataset?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CE9A21C-4163-183B-2F42-0AEA48D00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10442"/>
            <a:ext cx="5341905" cy="2884715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6EB617-E017-4B26-9576-8578E94897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94962" y="1984443"/>
            <a:ext cx="5458838" cy="419252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dirty="0"/>
          </a:p>
          <a:p>
            <a:r>
              <a:rPr lang="en-US" dirty="0"/>
              <a:t>The dataset structure has </a:t>
            </a:r>
            <a:r>
              <a:rPr lang="en-US" b="1" dirty="0"/>
              <a:t>3</a:t>
            </a:r>
            <a:r>
              <a:rPr lang="en-US" dirty="0"/>
              <a:t> labels, with </a:t>
            </a:r>
            <a:r>
              <a:rPr lang="en-US" b="1" i="1" dirty="0"/>
              <a:t>217622</a:t>
            </a:r>
            <a:r>
              <a:rPr lang="en-US" dirty="0"/>
              <a:t> collection of tweets.</a:t>
            </a:r>
          </a:p>
          <a:p>
            <a:r>
              <a:rPr lang="en-US" dirty="0"/>
              <a:t>Each tweet specifies the opinion of various users and their own personal experience with chatgpt.</a:t>
            </a:r>
          </a:p>
          <a:p>
            <a:r>
              <a:rPr lang="en-US" dirty="0">
                <a:hlinkClick r:id="rId3"/>
              </a:rPr>
              <a:t>https://www.kaggle.com/datasets/charunisa/chatgpt-sentiment-analysis</a:t>
            </a:r>
            <a:r>
              <a:rPr lang="en-US" dirty="0"/>
              <a:t> - Dataset.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984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EXPLANATION AND ACCURACY SCORE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80ED0B-D169-4B1E-E744-9ED09D299D70}"/>
              </a:ext>
            </a:extLst>
          </p:cNvPr>
          <p:cNvSpPr txBox="1"/>
          <p:nvPr/>
        </p:nvSpPr>
        <p:spPr>
          <a:xfrm>
            <a:off x="7938752" y="2020824"/>
            <a:ext cx="3455097" cy="39593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Generate train and test data for the dataset and then converted the string data into numeric values using Label Encoder.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As the dataset is large considered 10000 words of vocabulary to reduce the run time of the program.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Used Bidirectional LSTM model to fit data and gain accuracy.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536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F8690C-8B16-797A-0C91-AB3014B398CB}"/>
              </a:ext>
            </a:extLst>
          </p:cNvPr>
          <p:cNvSpPr txBox="1"/>
          <p:nvPr/>
        </p:nvSpPr>
        <p:spPr>
          <a:xfrm>
            <a:off x="371093" y="1407239"/>
            <a:ext cx="11562405" cy="49010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F97D7E-71B6-C7DD-1F8C-F2C8BC3470E5}"/>
              </a:ext>
            </a:extLst>
          </p:cNvPr>
          <p:cNvSpPr txBox="1"/>
          <p:nvPr/>
        </p:nvSpPr>
        <p:spPr>
          <a:xfrm>
            <a:off x="371093" y="5389476"/>
            <a:ext cx="5857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shows the accuracy and loss values for each epoch along with overall loss and accuracy</a:t>
            </a:r>
          </a:p>
        </p:txBody>
      </p:sp>
      <p:pic>
        <p:nvPicPr>
          <p:cNvPr id="12" name="Picture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72D1380-D118-33EE-6803-F0A56F6E8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52" y="2315877"/>
            <a:ext cx="7772400" cy="281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896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ACCURACIES OBTAINED FOR EACH EPOCH FOR Bi-Directional LSTM Model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492240"/>
            <a:ext cx="312693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F8690C-8B16-797A-0C91-AB3014B398CB}"/>
              </a:ext>
            </a:extLst>
          </p:cNvPr>
          <p:cNvSpPr txBox="1"/>
          <p:nvPr/>
        </p:nvSpPr>
        <p:spPr>
          <a:xfrm>
            <a:off x="371093" y="1407239"/>
            <a:ext cx="11562405" cy="49010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8" name="Picture 7" descr="A graph with a line&#10;&#10;Description automatically generated">
            <a:extLst>
              <a:ext uri="{FF2B5EF4-FFF2-40B4-BE49-F238E27FC236}">
                <a16:creationId xmlns:a16="http://schemas.microsoft.com/office/drawing/2014/main" id="{EEEE3CCC-229C-4155-0AD3-E04D6079E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20" y="686118"/>
            <a:ext cx="7006384" cy="56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519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" name="Rectangle 90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COMPARISON OF ACCURACIES FOR EACH EPOCH FOR LSTM AND BI-DIRECTIONAL LSTM MODEL</a:t>
            </a:r>
          </a:p>
        </p:txBody>
      </p:sp>
      <p:grpSp>
        <p:nvGrpSpPr>
          <p:cNvPr id="101" name="Group 9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9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18717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F8690C-8B16-797A-0C91-AB3014B398CB}"/>
              </a:ext>
            </a:extLst>
          </p:cNvPr>
          <p:cNvSpPr txBox="1"/>
          <p:nvPr/>
        </p:nvSpPr>
        <p:spPr>
          <a:xfrm>
            <a:off x="371093" y="1407239"/>
            <a:ext cx="11562405" cy="49010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8" name="Picture 7" descr="A graph of blue and red bars&#10;&#10;Description automatically generated">
            <a:extLst>
              <a:ext uri="{FF2B5EF4-FFF2-40B4-BE49-F238E27FC236}">
                <a16:creationId xmlns:a16="http://schemas.microsoft.com/office/drawing/2014/main" id="{7AD76C3F-A906-81CC-3255-4FB986CFD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679" y="958838"/>
            <a:ext cx="5950250" cy="478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7267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CONFUSION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F8690C-8B16-797A-0C91-AB3014B398CB}"/>
              </a:ext>
            </a:extLst>
          </p:cNvPr>
          <p:cNvSpPr txBox="1"/>
          <p:nvPr/>
        </p:nvSpPr>
        <p:spPr>
          <a:xfrm>
            <a:off x="371093" y="1407239"/>
            <a:ext cx="11562405" cy="49010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12" name="Picture 11" descr="A chart with numbers and a few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385FE63D-539F-51FC-0BE3-B87D29817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862" y="478712"/>
            <a:ext cx="68326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899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1"/>
            <a:ext cx="10909640" cy="18326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PREDICTING THE SENTIMENT OF A SENTENCE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AC6FA077-A18B-573E-718C-DE08F9E89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3636235"/>
            <a:ext cx="11548872" cy="207879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F8690C-8B16-797A-0C91-AB3014B398CB}"/>
              </a:ext>
            </a:extLst>
          </p:cNvPr>
          <p:cNvSpPr txBox="1"/>
          <p:nvPr/>
        </p:nvSpPr>
        <p:spPr>
          <a:xfrm>
            <a:off x="371093" y="1407239"/>
            <a:ext cx="11562405" cy="49010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5452238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" name="Rectangle 20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2" y="248038"/>
            <a:ext cx="11197997" cy="11592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600" b="1" dirty="0">
                <a:solidFill>
                  <a:schemeClr val="bg1"/>
                </a:solidFill>
              </a:rPr>
              <a:t>XLM-T( Cross-Lingual Language Model) Model</a:t>
            </a:r>
            <a:endParaRPr lang="en-US" sz="46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35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03780F-3683-1A3C-287B-2647D9EE5D11}"/>
              </a:ext>
            </a:extLst>
          </p:cNvPr>
          <p:cNvSpPr txBox="1"/>
          <p:nvPr/>
        </p:nvSpPr>
        <p:spPr>
          <a:xfrm>
            <a:off x="793024" y="1779934"/>
            <a:ext cx="1011827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Transformer-based neural network designed for natural language processing tasks.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Engineered to understand and process language across multiple languages. It achieves this through various key components and training objectives: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Masked Language Modeling</a:t>
            </a:r>
            <a:r>
              <a:rPr lang="en-US" dirty="0"/>
              <a:t>: The model is pre-trained using MLM model and it learns to predict the masked or hidden tokens within a sentence.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Translation Language Modeling</a:t>
            </a:r>
            <a:r>
              <a:rPr lang="en-US" dirty="0"/>
              <a:t>: Used to understand the relationships between sentences in different languages. Helps model to generalize its understanding of language across diverse linguistic contexts.</a:t>
            </a:r>
          </a:p>
          <a:p>
            <a:pPr lvl="1" algn="just"/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Cross-Lingual Natural Language Inference</a:t>
            </a:r>
            <a:r>
              <a:rPr lang="en-US" dirty="0"/>
              <a:t>: Model is trained to determine whether a given sentence is positive, negative or neutral to another sentence.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Dimensionality</a:t>
            </a:r>
            <a:r>
              <a:rPr lang="en-US" dirty="0"/>
              <a:t>: It is denoted as </a:t>
            </a:r>
            <a:r>
              <a:rPr lang="en-US" b="0" i="0" dirty="0">
                <a:effectLst/>
                <a:latin typeface="Söhne"/>
              </a:rPr>
              <a:t>xlm-mlm-tlm-xnli15-1024, just indicates the model has a hidden layer of 1024 dimensionality.</a:t>
            </a:r>
            <a:endParaRPr lang="en-US" dirty="0"/>
          </a:p>
          <a:p>
            <a:pPr lvl="1"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4310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EXPLANATION AND ACCURACY SCORE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80ED0B-D169-4B1E-E744-9ED09D299D70}"/>
              </a:ext>
            </a:extLst>
          </p:cNvPr>
          <p:cNvSpPr txBox="1"/>
          <p:nvPr/>
        </p:nvSpPr>
        <p:spPr>
          <a:xfrm>
            <a:off x="7882760" y="2020824"/>
            <a:ext cx="3511090" cy="39593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Generate train and test data for the dataset and then converted the string data into numeric values using Label Encoder.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As the dataset is large considered 1500 words of vocabulary to reduce the run time of the program.(The program is taking more than 3hrs to run for the data considered).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Used XLM model to fit data and gain accuracy.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536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F8690C-8B16-797A-0C91-AB3014B398CB}"/>
              </a:ext>
            </a:extLst>
          </p:cNvPr>
          <p:cNvSpPr txBox="1"/>
          <p:nvPr/>
        </p:nvSpPr>
        <p:spPr>
          <a:xfrm>
            <a:off x="371093" y="1407239"/>
            <a:ext cx="11562405" cy="49010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F97D7E-71B6-C7DD-1F8C-F2C8BC3470E5}"/>
              </a:ext>
            </a:extLst>
          </p:cNvPr>
          <p:cNvSpPr txBox="1"/>
          <p:nvPr/>
        </p:nvSpPr>
        <p:spPr>
          <a:xfrm>
            <a:off x="667703" y="6018974"/>
            <a:ext cx="5857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shows the train and test data size along with the model accuracy.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85AD0CA5-589E-577B-4A04-F106F691F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90" y="1474578"/>
            <a:ext cx="5265105" cy="458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1825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9" name="Rectangle 218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03780F-3683-1A3C-287B-2647D9EE5D11}"/>
              </a:ext>
            </a:extLst>
          </p:cNvPr>
          <p:cNvSpPr txBox="1"/>
          <p:nvPr/>
        </p:nvSpPr>
        <p:spPr>
          <a:xfrm>
            <a:off x="6503158" y="649480"/>
            <a:ext cx="4862447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 the comparison between LSTM and Bidirectional LSTM models, the Bidirectional LSTM demonstrated higher accuracy by 0.21 for 10,000 labels, even though the difference was marginal. A more extensive dataset would be necessary to conclusively determine the superior model.</a:t>
            </a:r>
          </a:p>
          <a:p>
            <a:pPr marL="57150" algn="just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For the XLM model, it was trained on a comparatively smaller dataset than the others. Therefore, it is challenging to make a definitive comparison to ascertain its overall effectiveness.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37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2122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3" name="Subtitle 3">
            <a:extLst>
              <a:ext uri="{FF2B5EF4-FFF2-40B4-BE49-F238E27FC236}">
                <a16:creationId xmlns:a16="http://schemas.microsoft.com/office/drawing/2014/main" id="{58DC8904-4FAD-C472-1220-CE1F6AEFFD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“Unlocking ChatGPT: Deciphering Twitter's Sentiments”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A group of emojis with different facial expressions&#10;&#10;Description automatically generated">
            <a:extLst>
              <a:ext uri="{FF2B5EF4-FFF2-40B4-BE49-F238E27FC236}">
                <a16:creationId xmlns:a16="http://schemas.microsoft.com/office/drawing/2014/main" id="{D83F3EC0-441A-9746-E7DA-957BF9523C7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1947" r="21947"/>
          <a:stretch/>
        </p:blipFill>
        <p:spPr>
          <a:xfrm>
            <a:off x="4894996" y="640080"/>
            <a:ext cx="6733216" cy="5550408"/>
          </a:xfrm>
          <a:prstGeom prst="rect">
            <a:avLst/>
          </a:prstGeo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38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095835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A group of people dancing with speech bubbles&#10;&#10;Description automatically generated">
            <a:extLst>
              <a:ext uri="{FF2B5EF4-FFF2-40B4-BE49-F238E27FC236}">
                <a16:creationId xmlns:a16="http://schemas.microsoft.com/office/drawing/2014/main" id="{26803848-73D3-F5D2-560D-9DF1ED8D4E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600" r="11089" b="-5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  <a:noFill/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0248" y="2763934"/>
            <a:ext cx="4913717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5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FDA4949-1716-40C7-4680-134467565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3DC2DEF-D2FE-4B45-ABA4-9F153FD1C98A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95496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5409220" cy="123901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500" b="1" kern="1200" dirty="0">
                <a:solidFill>
                  <a:schemeClr val="tx1"/>
                </a:solidFill>
                <a:latin typeface="Calibri (Headings)"/>
              </a:rPr>
              <a:t>Remove Missing Values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F8690C-8B16-797A-0C91-AB3014B398CB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Removing missing spaces ensures data integrity and consistency in text data, thus preventing errors.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13" name="Picture 12" descr="A screenshot of a computer error message&#10;&#10;Description automatically generated">
            <a:extLst>
              <a:ext uri="{FF2B5EF4-FFF2-40B4-BE49-F238E27FC236}">
                <a16:creationId xmlns:a16="http://schemas.microsoft.com/office/drawing/2014/main" id="{C0DE9D7D-8212-ABE4-48EF-F9C31EA56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2008365"/>
            <a:ext cx="6922008" cy="29418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5688" y="6356350"/>
            <a:ext cx="21214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058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2" name="Freeform: Shape 61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4" name="Freeform: Shape 63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819906" cy="112471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500" b="1" kern="1200" dirty="0">
                <a:solidFill>
                  <a:schemeClr val="tx1"/>
                </a:solidFill>
                <a:latin typeface="Calibri (Headings)"/>
              </a:rPr>
              <a:t>Convert to Lowercase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F8690C-8B16-797A-0C91-AB3014B398CB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74151"/>
                </a:solidFill>
              </a:rPr>
              <a:t>Another important preprocessing method is converting into lowercase as it :</a:t>
            </a:r>
          </a:p>
          <a:p>
            <a:pPr marL="742950" lvl="1" indent="-285750" algn="just">
              <a:buFont typeface="Wingdings" panose="05000000000000000000" pitchFamily="2" charset="2"/>
              <a:buChar char="v"/>
            </a:pPr>
            <a:r>
              <a:rPr lang="en-US" sz="1600" b="0" i="0" dirty="0">
                <a:solidFill>
                  <a:srgbClr val="374151"/>
                </a:solidFill>
                <a:effectLst/>
              </a:rPr>
              <a:t>standardizes text</a:t>
            </a:r>
          </a:p>
          <a:p>
            <a:pPr marL="742950" lvl="1" indent="-285750" algn="just">
              <a:buFont typeface="Wingdings" panose="05000000000000000000" pitchFamily="2" charset="2"/>
              <a:buChar char="v"/>
            </a:pPr>
            <a:r>
              <a:rPr lang="en-US" sz="1600" b="0" i="0" dirty="0">
                <a:solidFill>
                  <a:srgbClr val="374151"/>
                </a:solidFill>
                <a:effectLst/>
              </a:rPr>
              <a:t>removes case variations, prevents duplication of words</a:t>
            </a:r>
          </a:p>
          <a:p>
            <a:pPr marL="742950" lvl="1" indent="-285750" algn="just">
              <a:buFont typeface="Wingdings" panose="05000000000000000000" pitchFamily="2" charset="2"/>
              <a:buChar char="v"/>
            </a:pPr>
            <a:r>
              <a:rPr lang="en-US" sz="1600" b="0" i="0" dirty="0">
                <a:solidFill>
                  <a:srgbClr val="374151"/>
                </a:solidFill>
                <a:effectLst/>
              </a:rPr>
              <a:t>simplifies text processing.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8300F2E6-EF77-EEA1-62AC-30C60D19D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967" y="1156118"/>
            <a:ext cx="6921940" cy="46550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2640" y="6356350"/>
            <a:ext cx="21244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672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Freeform: Shape 74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Freeform: Shape 76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4369635" cy="112471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500" b="1" kern="1200" dirty="0">
                <a:solidFill>
                  <a:schemeClr val="tx1"/>
                </a:solidFill>
                <a:latin typeface="Calibri (Headings)"/>
              </a:rPr>
              <a:t>Remove URL’s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F8690C-8B16-797A-0C91-AB3014B398CB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Calibri (Headings)"/>
              </a:rPr>
              <a:t>Eliminating URLs improves data cleanliness and readability, as URLs can be long, complex, and disruptive to text analysis and processing.</a:t>
            </a:r>
            <a:endParaRPr lang="en-US" sz="1700" dirty="0">
              <a:latin typeface="Calibri (Headings)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11B1723-04D8-687B-4C27-31A7918A7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967" y="1389735"/>
            <a:ext cx="6921940" cy="418777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2640" y="6356350"/>
            <a:ext cx="21244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928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8" name="Freeform: Shape 87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0" name="Freeform: Shape 89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858006" cy="112471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500" b="1" kern="1200" dirty="0">
                <a:solidFill>
                  <a:schemeClr val="tx1"/>
                </a:solidFill>
                <a:latin typeface="Calibri (Headings)"/>
              </a:rPr>
              <a:t>Remove user handles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F8690C-8B16-797A-0C91-AB3014B398CB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Calibri "/>
              </a:rPr>
              <a:t>Removing user handles from text data helps standardize the text, making it lot more consistent and more suitable for analysis. </a:t>
            </a:r>
            <a:endParaRPr lang="en-US" sz="1700" dirty="0">
              <a:latin typeface="Calibri "/>
            </a:endParaRP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6212263-8E1A-681A-8F11-252577978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967" y="1329167"/>
            <a:ext cx="6921940" cy="430890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2640" y="6356350"/>
            <a:ext cx="21244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482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1" name="Freeform: Shape 100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3" name="Freeform: Shape 102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3994077" cy="112471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500" b="1" kern="1200" dirty="0">
                <a:solidFill>
                  <a:schemeClr val="tx1"/>
                </a:solidFill>
                <a:latin typeface="Calibri (Headings)"/>
              </a:rPr>
              <a:t>Remove Hashtags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F8690C-8B16-797A-0C91-AB3014B398CB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</a:rPr>
              <a:t>Eliminating hashtags from text data improves readability and clarity. 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</a:rPr>
              <a:t>It ensures that the text can be easily understood and analyzed without the distraction of hashtags.</a:t>
            </a:r>
            <a:endParaRPr lang="en-US" sz="1700" dirty="0"/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C241E0D-D12B-04D1-F099-DD35ECB2C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967" y="1121509"/>
            <a:ext cx="6921940" cy="472422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2640" y="6356350"/>
            <a:ext cx="21244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664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1227</TotalTime>
  <Words>1302</Words>
  <Application>Microsoft Macintosh PowerPoint</Application>
  <PresentationFormat>Widescreen</PresentationFormat>
  <Paragraphs>149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Calibri </vt:lpstr>
      <vt:lpstr>Calibri (Headings)</vt:lpstr>
      <vt:lpstr>Calibri Light</vt:lpstr>
      <vt:lpstr>Söhne</vt:lpstr>
      <vt:lpstr>Wingdings</vt:lpstr>
      <vt:lpstr>Office Theme</vt:lpstr>
      <vt:lpstr>ChatGPT Tweets Sentiment Analysis</vt:lpstr>
      <vt:lpstr>INTRODUCTION</vt:lpstr>
      <vt:lpstr>What’s in Dataset?</vt:lpstr>
      <vt:lpstr>Data preprocessing</vt:lpstr>
      <vt:lpstr>Remove Missing Values</vt:lpstr>
      <vt:lpstr>Convert to Lowercase</vt:lpstr>
      <vt:lpstr>Remove URL’s</vt:lpstr>
      <vt:lpstr>Remove user handles</vt:lpstr>
      <vt:lpstr>Remove Hashtags</vt:lpstr>
      <vt:lpstr>Remove punctuation</vt:lpstr>
      <vt:lpstr>Remove white spaces</vt:lpstr>
      <vt:lpstr>Remove Ascii characters</vt:lpstr>
      <vt:lpstr>Remove Stopwords</vt:lpstr>
      <vt:lpstr>Remove Duplicates</vt:lpstr>
      <vt:lpstr>Dataset with Sentiment</vt:lpstr>
      <vt:lpstr>COUNT PLOT OF TWEETS SENTIMENTS </vt:lpstr>
      <vt:lpstr>Finding Sentiment and Scores</vt:lpstr>
      <vt:lpstr>Bar Plot – Good Tweets</vt:lpstr>
      <vt:lpstr>Bar Plot – Bad Tweets</vt:lpstr>
      <vt:lpstr>Bar Plot – Neutral Tweets</vt:lpstr>
      <vt:lpstr>Word Cloud -  Good Tweets</vt:lpstr>
      <vt:lpstr>Word Cloud -  Bad Tweets</vt:lpstr>
      <vt:lpstr>Word Cloud -  Neutral Tweets</vt:lpstr>
      <vt:lpstr>Long Short-Term Memory (LSTM)</vt:lpstr>
      <vt:lpstr>MODEL EXPLANATION AND ACCURACY SCORE</vt:lpstr>
      <vt:lpstr>ACCURACIES OBTAINED FOR EACH EPOCH FOR LSTM Model</vt:lpstr>
      <vt:lpstr>CONFUSION MATRIX</vt:lpstr>
      <vt:lpstr>PREDICTING THE SENTIMENT OF A SENTENCE</vt:lpstr>
      <vt:lpstr>Bi-Directional Long Short-Term Memory (LSTM)</vt:lpstr>
      <vt:lpstr>MODEL EXPLANATION AND ACCURACY SCORE</vt:lpstr>
      <vt:lpstr>ACCURACIES OBTAINED FOR EACH EPOCH FOR Bi-Directional LSTM Model</vt:lpstr>
      <vt:lpstr>COMPARISON OF ACCURACIES FOR EACH EPOCH FOR LSTM AND BI-DIRECTIONAL LSTM MODEL</vt:lpstr>
      <vt:lpstr>CONFUSION MATRIX</vt:lpstr>
      <vt:lpstr>PREDICTING THE SENTIMENT OF A SENTENCE</vt:lpstr>
      <vt:lpstr>XLM-T( Cross-Lingual Language Model) Model</vt:lpstr>
      <vt:lpstr>MODEL EXPLANATION AND ACCURACY SCORE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ChatGPT Tweets Sentiment Analysis</dc:title>
  <dc:creator>Devapoojitaa, FNU</dc:creator>
  <cp:lastModifiedBy>Garuda, Sravanthi</cp:lastModifiedBy>
  <cp:revision>22</cp:revision>
  <dcterms:created xsi:type="dcterms:W3CDTF">2023-09-29T17:21:52Z</dcterms:created>
  <dcterms:modified xsi:type="dcterms:W3CDTF">2024-04-12T21:06:31Z</dcterms:modified>
</cp:coreProperties>
</file>